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03" autoAdjust="0"/>
    <p:restoredTop sz="94660"/>
  </p:normalViewPr>
  <p:slideViewPr>
    <p:cSldViewPr snapToGrid="0">
      <p:cViewPr varScale="1">
        <p:scale>
          <a:sx n="69" d="100"/>
          <a:sy n="69" d="100"/>
        </p:scale>
        <p:origin x="66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ll, Pamela" userId="756a0def-752e-45f4-b8e2-e08e01c6264c" providerId="ADAL" clId="{AB36299B-DA97-4158-90EE-B3A31127AD89}"/>
    <pc:docChg chg="custSel modSld addMainMaster delMainMaster">
      <pc:chgData name="Hill, Pamela" userId="756a0def-752e-45f4-b8e2-e08e01c6264c" providerId="ADAL" clId="{AB36299B-DA97-4158-90EE-B3A31127AD89}" dt="2026-06-24T18:33:29.886" v="0" actId="26606"/>
      <pc:docMkLst>
        <pc:docMk/>
      </pc:docMkLst>
      <pc:sldChg chg="addSp modSp mod setBg modClrScheme setClrOvrMap chgLayout">
        <pc:chgData name="Hill, Pamela" userId="756a0def-752e-45f4-b8e2-e08e01c6264c" providerId="ADAL" clId="{AB36299B-DA97-4158-90EE-B3A31127AD89}" dt="2026-06-24T18:33:29.886" v="0" actId="26606"/>
        <pc:sldMkLst>
          <pc:docMk/>
          <pc:sldMk cId="1767698114" sldId="256"/>
        </pc:sldMkLst>
        <pc:spChg chg="mod">
          <ac:chgData name="Hill, Pamela" userId="756a0def-752e-45f4-b8e2-e08e01c6264c" providerId="ADAL" clId="{AB36299B-DA97-4158-90EE-B3A31127AD89}" dt="2026-06-24T18:33:29.886" v="0" actId="26606"/>
          <ac:spMkLst>
            <pc:docMk/>
            <pc:sldMk cId="1767698114" sldId="256"/>
            <ac:spMk id="2" creationId="{666DE188-3D77-0DD1-5951-E1A06A7EDE40}"/>
          </ac:spMkLst>
        </pc:spChg>
        <pc:spChg chg="mod">
          <ac:chgData name="Hill, Pamela" userId="756a0def-752e-45f4-b8e2-e08e01c6264c" providerId="ADAL" clId="{AB36299B-DA97-4158-90EE-B3A31127AD89}" dt="2026-06-24T18:33:29.886" v="0" actId="26606"/>
          <ac:spMkLst>
            <pc:docMk/>
            <pc:sldMk cId="1767698114" sldId="256"/>
            <ac:spMk id="3" creationId="{6F619105-5342-F760-872B-72C1467C22AC}"/>
          </ac:spMkLst>
        </pc:spChg>
        <pc:spChg chg="add">
          <ac:chgData name="Hill, Pamela" userId="756a0def-752e-45f4-b8e2-e08e01c6264c" providerId="ADAL" clId="{AB36299B-DA97-4158-90EE-B3A31127AD89}" dt="2026-06-24T18:33:29.886" v="0" actId="26606"/>
          <ac:spMkLst>
            <pc:docMk/>
            <pc:sldMk cId="1767698114" sldId="256"/>
            <ac:spMk id="9" creationId="{19F9BF86-FE94-4517-B97D-026C7515E589}"/>
          </ac:spMkLst>
        </pc:spChg>
        <pc:spChg chg="add">
          <ac:chgData name="Hill, Pamela" userId="756a0def-752e-45f4-b8e2-e08e01c6264c" providerId="ADAL" clId="{AB36299B-DA97-4158-90EE-B3A31127AD89}" dt="2026-06-24T18:33:29.886" v="0" actId="26606"/>
          <ac:spMkLst>
            <pc:docMk/>
            <pc:sldMk cId="1767698114" sldId="256"/>
            <ac:spMk id="11" creationId="{36136311-C81B-47C5-AE0A-5641A5A59520}"/>
          </ac:spMkLst>
        </pc:spChg>
        <pc:picChg chg="add">
          <ac:chgData name="Hill, Pamela" userId="756a0def-752e-45f4-b8e2-e08e01c6264c" providerId="ADAL" clId="{AB36299B-DA97-4158-90EE-B3A31127AD89}" dt="2026-06-24T18:33:29.886" v="0" actId="26606"/>
          <ac:picMkLst>
            <pc:docMk/>
            <pc:sldMk cId="1767698114" sldId="256"/>
            <ac:picMk id="4" creationId="{C0CD9B2A-E0CB-B748-D019-461767C4BDD4}"/>
          </ac:picMkLst>
        </pc:picChg>
        <pc:cxnChg chg="add">
          <ac:chgData name="Hill, Pamela" userId="756a0def-752e-45f4-b8e2-e08e01c6264c" providerId="ADAL" clId="{AB36299B-DA97-4158-90EE-B3A31127AD89}" dt="2026-06-24T18:33:29.886" v="0" actId="26606"/>
          <ac:cxnSpMkLst>
            <pc:docMk/>
            <pc:sldMk cId="1767698114" sldId="256"/>
            <ac:cxnSpMk id="13" creationId="{7CC73A33-65FF-41A9-A3B0-006753CD1028}"/>
          </ac:cxnSpMkLst>
        </pc:cxnChg>
      </pc:sldChg>
      <pc:sldMasterChg chg="del delSldLayout">
        <pc:chgData name="Hill, Pamela" userId="756a0def-752e-45f4-b8e2-e08e01c6264c" providerId="ADAL" clId="{AB36299B-DA97-4158-90EE-B3A31127AD89}" dt="2026-06-24T18:33:29.886" v="0" actId="26606"/>
        <pc:sldMasterMkLst>
          <pc:docMk/>
          <pc:sldMasterMk cId="663647281" sldId="2147483648"/>
        </pc:sldMasterMkLst>
        <pc:sldLayoutChg chg="del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663647281" sldId="2147483648"/>
            <pc:sldLayoutMk cId="557305609" sldId="2147483649"/>
          </pc:sldLayoutMkLst>
        </pc:sldLayoutChg>
        <pc:sldLayoutChg chg="del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663647281" sldId="2147483648"/>
            <pc:sldLayoutMk cId="3359260565" sldId="2147483650"/>
          </pc:sldLayoutMkLst>
        </pc:sldLayoutChg>
        <pc:sldLayoutChg chg="del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663647281" sldId="2147483648"/>
            <pc:sldLayoutMk cId="665467324" sldId="2147483651"/>
          </pc:sldLayoutMkLst>
        </pc:sldLayoutChg>
        <pc:sldLayoutChg chg="del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663647281" sldId="2147483648"/>
            <pc:sldLayoutMk cId="124971301" sldId="2147483652"/>
          </pc:sldLayoutMkLst>
        </pc:sldLayoutChg>
        <pc:sldLayoutChg chg="del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663647281" sldId="2147483648"/>
            <pc:sldLayoutMk cId="1696445336" sldId="2147483653"/>
          </pc:sldLayoutMkLst>
        </pc:sldLayoutChg>
        <pc:sldLayoutChg chg="del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663647281" sldId="2147483648"/>
            <pc:sldLayoutMk cId="3357488344" sldId="2147483654"/>
          </pc:sldLayoutMkLst>
        </pc:sldLayoutChg>
        <pc:sldLayoutChg chg="del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663647281" sldId="2147483648"/>
            <pc:sldLayoutMk cId="394579084" sldId="2147483655"/>
          </pc:sldLayoutMkLst>
        </pc:sldLayoutChg>
        <pc:sldLayoutChg chg="del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663647281" sldId="2147483648"/>
            <pc:sldLayoutMk cId="1362298702" sldId="2147483656"/>
          </pc:sldLayoutMkLst>
        </pc:sldLayoutChg>
        <pc:sldLayoutChg chg="del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663647281" sldId="2147483648"/>
            <pc:sldLayoutMk cId="2087098877" sldId="2147483657"/>
          </pc:sldLayoutMkLst>
        </pc:sldLayoutChg>
        <pc:sldLayoutChg chg="del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663647281" sldId="2147483648"/>
            <pc:sldLayoutMk cId="1221815140" sldId="2147483658"/>
          </pc:sldLayoutMkLst>
        </pc:sldLayoutChg>
        <pc:sldLayoutChg chg="del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663647281" sldId="2147483648"/>
            <pc:sldLayoutMk cId="3099998058" sldId="2147483659"/>
          </pc:sldLayoutMkLst>
        </pc:sldLayoutChg>
      </pc:sldMasterChg>
      <pc:sldMasterChg chg="add replId addSldLayout">
        <pc:chgData name="Hill, Pamela" userId="756a0def-752e-45f4-b8e2-e08e01c6264c" providerId="ADAL" clId="{AB36299B-DA97-4158-90EE-B3A31127AD89}" dt="2026-06-24T18:33:29.886" v="0" actId="26606"/>
        <pc:sldMasterMkLst>
          <pc:docMk/>
          <pc:sldMasterMk cId="1827761318" sldId="2147483660"/>
        </pc:sldMasterMkLst>
        <pc:sldLayoutChg chg="add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1827761318" sldId="2147483660"/>
            <pc:sldLayoutMk cId="453662597" sldId="2147483661"/>
          </pc:sldLayoutMkLst>
        </pc:sldLayoutChg>
        <pc:sldLayoutChg chg="add replId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1827761318" sldId="2147483660"/>
            <pc:sldLayoutMk cId="1686036580" sldId="2147483662"/>
          </pc:sldLayoutMkLst>
        </pc:sldLayoutChg>
        <pc:sldLayoutChg chg="add replId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1827761318" sldId="2147483660"/>
            <pc:sldLayoutMk cId="2487728628" sldId="2147483663"/>
          </pc:sldLayoutMkLst>
        </pc:sldLayoutChg>
        <pc:sldLayoutChg chg="add replId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1827761318" sldId="2147483660"/>
            <pc:sldLayoutMk cId="2729452728" sldId="2147483664"/>
          </pc:sldLayoutMkLst>
        </pc:sldLayoutChg>
        <pc:sldLayoutChg chg="add replId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1827761318" sldId="2147483660"/>
            <pc:sldLayoutMk cId="3792119467" sldId="2147483665"/>
          </pc:sldLayoutMkLst>
        </pc:sldLayoutChg>
        <pc:sldLayoutChg chg="add replId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1827761318" sldId="2147483660"/>
            <pc:sldLayoutMk cId="3078095982" sldId="2147483666"/>
          </pc:sldLayoutMkLst>
        </pc:sldLayoutChg>
        <pc:sldLayoutChg chg="add replId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1827761318" sldId="2147483660"/>
            <pc:sldLayoutMk cId="2240451227" sldId="2147483667"/>
          </pc:sldLayoutMkLst>
        </pc:sldLayoutChg>
        <pc:sldLayoutChg chg="add replId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1827761318" sldId="2147483660"/>
            <pc:sldLayoutMk cId="2589051507" sldId="2147483668"/>
          </pc:sldLayoutMkLst>
        </pc:sldLayoutChg>
        <pc:sldLayoutChg chg="add replId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1827761318" sldId="2147483660"/>
            <pc:sldLayoutMk cId="2353355409" sldId="2147483669"/>
          </pc:sldLayoutMkLst>
        </pc:sldLayoutChg>
        <pc:sldLayoutChg chg="add replId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1827761318" sldId="2147483660"/>
            <pc:sldLayoutMk cId="1070178373" sldId="2147483670"/>
          </pc:sldLayoutMkLst>
        </pc:sldLayoutChg>
        <pc:sldLayoutChg chg="add replId">
          <pc:chgData name="Hill, Pamela" userId="756a0def-752e-45f4-b8e2-e08e01c6264c" providerId="ADAL" clId="{AB36299B-DA97-4158-90EE-B3A31127AD89}" dt="2026-06-24T18:33:29.886" v="0" actId="26606"/>
          <pc:sldLayoutMkLst>
            <pc:docMk/>
            <pc:sldMasterMk cId="1827761318" sldId="2147483660"/>
            <pc:sldLayoutMk cId="3476022712" sldId="2147483671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6/24/2026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022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6/24/2026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036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6/24/2026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3662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6/24/2026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178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6/24/2026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3355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6/24/2026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05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6/24/2026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451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6/24/2026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095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6/24/2026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119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6/24/2026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452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6/24/2026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28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DA38F49-B3E2-4BF0-BEC7-C30D34ABBB8D}" type="datetime1">
              <a:rPr lang="en-US" smtClean="0"/>
              <a:t>6/24/2026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76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ndview Display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CD9B2A-E0CB-B748-D019-461767C4BD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5000"/>
          <a:stretch>
            <a:fillRect/>
          </a:stretch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6136311-C81B-47C5-AE0A-5641A5A595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4444" y="1066800"/>
            <a:ext cx="4682990" cy="4724400"/>
          </a:xfrm>
          <a:prstGeom prst="rect">
            <a:avLst/>
          </a:prstGeom>
          <a:solidFill>
            <a:schemeClr val="bg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ndview Display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6DE188-3D77-0DD1-5951-E1A06A7EDE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818" y="1562101"/>
            <a:ext cx="3905203" cy="2738530"/>
          </a:xfrm>
        </p:spPr>
        <p:txBody>
          <a:bodyPr anchor="t">
            <a:normAutofit/>
          </a:bodyPr>
          <a:lstStyle/>
          <a:p>
            <a:endParaRPr lang="en-US" sz="48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619105-5342-F760-872B-72C1467C22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818" y="4321622"/>
            <a:ext cx="3816351" cy="941832"/>
          </a:xfrm>
        </p:spPr>
        <p:txBody>
          <a:bodyPr>
            <a:normAutofit/>
          </a:bodyPr>
          <a:lstStyle/>
          <a:p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CC73A33-65FF-41A9-A3B0-006753CD10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10800000" flipV="1">
            <a:off x="305077" y="1063752"/>
            <a:ext cx="0" cy="472744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6981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Grandview Display</vt:lpstr>
      <vt:lpstr>DashVTI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Hill, Pamela</dc:creator>
  <cp:lastModifiedBy>Hill, Pamela</cp:lastModifiedBy>
  <cp:revision>1</cp:revision>
  <dcterms:created xsi:type="dcterms:W3CDTF">2026-06-24T18:33:14Z</dcterms:created>
  <dcterms:modified xsi:type="dcterms:W3CDTF">2026-06-24T18:33:31Z</dcterms:modified>
</cp:coreProperties>
</file>