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75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72" r:id="rId20"/>
    <p:sldId id="273" r:id="rId21"/>
    <p:sldId id="276" r:id="rId22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437FEA-5528-4EBB-80EA-016CDD380882}" v="150" dt="2026-06-26T15:27:49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9104" autoAdjust="0"/>
  </p:normalViewPr>
  <p:slideViewPr>
    <p:cSldViewPr snapToGrid="0">
      <p:cViewPr>
        <p:scale>
          <a:sx n="106" d="100"/>
          <a:sy n="106" d="100"/>
        </p:scale>
        <p:origin x="1764" y="5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4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lick, Eryn Renna" userId="44f8be70-ef2a-4969-9a8c-1d3ca19916e2" providerId="ADAL" clId="{F5CA43A6-760C-4C7E-B7AB-1BC36EF1EB85}"/>
    <pc:docChg chg="undo redo custSel addSld modSld sldOrd">
      <pc:chgData name="Bartlick, Eryn Renna" userId="44f8be70-ef2a-4969-9a8c-1d3ca19916e2" providerId="ADAL" clId="{F5CA43A6-760C-4C7E-B7AB-1BC36EF1EB85}" dt="2026-06-26T17:33:56.195" v="1688" actId="20577"/>
      <pc:docMkLst>
        <pc:docMk/>
      </pc:docMkLst>
      <pc:sldChg chg="addSp delSp modSp mod setBg">
        <pc:chgData name="Bartlick, Eryn Renna" userId="44f8be70-ef2a-4969-9a8c-1d3ca19916e2" providerId="ADAL" clId="{F5CA43A6-760C-4C7E-B7AB-1BC36EF1EB85}" dt="2026-06-25T20:07:44.068" v="101" actId="962"/>
        <pc:sldMkLst>
          <pc:docMk/>
          <pc:sldMk cId="0" sldId="256"/>
        </pc:sldMkLst>
        <pc:spChg chg="mod">
          <ac:chgData name="Bartlick, Eryn Renna" userId="44f8be70-ef2a-4969-9a8c-1d3ca19916e2" providerId="ADAL" clId="{F5CA43A6-760C-4C7E-B7AB-1BC36EF1EB85}" dt="2026-06-25T19:35:24.057" v="31" actId="1076"/>
          <ac:spMkLst>
            <pc:docMk/>
            <pc:sldMk cId="0" sldId="256"/>
            <ac:spMk id="67" creationId="{00000000-0000-0000-0000-000000000000}"/>
          </ac:spMkLst>
        </pc:spChg>
        <pc:picChg chg="add del mod">
          <ac:chgData name="Bartlick, Eryn Renna" userId="44f8be70-ef2a-4969-9a8c-1d3ca19916e2" providerId="ADAL" clId="{F5CA43A6-760C-4C7E-B7AB-1BC36EF1EB85}" dt="2026-06-25T19:35:15.827" v="30" actId="21"/>
          <ac:picMkLst>
            <pc:docMk/>
            <pc:sldMk cId="0" sldId="256"/>
            <ac:picMk id="2" creationId="{99C5D6DE-1EF1-F388-E7E5-06CF4FFB45A5}"/>
          </ac:picMkLst>
        </pc:picChg>
        <pc:picChg chg="add mod">
          <ac:chgData name="Bartlick, Eryn Renna" userId="44f8be70-ef2a-4969-9a8c-1d3ca19916e2" providerId="ADAL" clId="{F5CA43A6-760C-4C7E-B7AB-1BC36EF1EB85}" dt="2026-06-25T20:07:17.126" v="99" actId="962"/>
          <ac:picMkLst>
            <pc:docMk/>
            <pc:sldMk cId="0" sldId="256"/>
            <ac:picMk id="4" creationId="{D5FAC0F7-1037-127B-0CCF-CC0405790064}"/>
          </ac:picMkLst>
        </pc:picChg>
        <pc:picChg chg="add mod">
          <ac:chgData name="Bartlick, Eryn Renna" userId="44f8be70-ef2a-4969-9a8c-1d3ca19916e2" providerId="ADAL" clId="{F5CA43A6-760C-4C7E-B7AB-1BC36EF1EB85}" dt="2026-06-25T20:07:44.068" v="101" actId="962"/>
          <ac:picMkLst>
            <pc:docMk/>
            <pc:sldMk cId="0" sldId="256"/>
            <ac:picMk id="6" creationId="{FEB4062D-72B1-8B1F-A7CE-AAF5E2D75769}"/>
          </ac:picMkLst>
        </pc:picChg>
      </pc:sldChg>
      <pc:sldChg chg="addSp delSp modSp mod">
        <pc:chgData name="Bartlick, Eryn Renna" userId="44f8be70-ef2a-4969-9a8c-1d3ca19916e2" providerId="ADAL" clId="{F5CA43A6-760C-4C7E-B7AB-1BC36EF1EB85}" dt="2026-06-26T17:33:56.195" v="1688" actId="20577"/>
        <pc:sldMkLst>
          <pc:docMk/>
          <pc:sldMk cId="0" sldId="257"/>
        </pc:sldMkLst>
        <pc:spChg chg="mod">
          <ac:chgData name="Bartlick, Eryn Renna" userId="44f8be70-ef2a-4969-9a8c-1d3ca19916e2" providerId="ADAL" clId="{F5CA43A6-760C-4C7E-B7AB-1BC36EF1EB85}" dt="2026-06-25T19:37:28.596" v="52" actId="947"/>
          <ac:spMkLst>
            <pc:docMk/>
            <pc:sldMk cId="0" sldId="257"/>
            <ac:spMk id="72" creationId="{00000000-0000-0000-0000-000000000000}"/>
          </ac:spMkLst>
        </pc:spChg>
        <pc:spChg chg="mod">
          <ac:chgData name="Bartlick, Eryn Renna" userId="44f8be70-ef2a-4969-9a8c-1d3ca19916e2" providerId="ADAL" clId="{F5CA43A6-760C-4C7E-B7AB-1BC36EF1EB85}" dt="2026-06-26T17:33:56.195" v="1688" actId="20577"/>
          <ac:spMkLst>
            <pc:docMk/>
            <pc:sldMk cId="0" sldId="257"/>
            <ac:spMk id="73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6T15:27:05.601" v="1630" actId="962"/>
          <ac:picMkLst>
            <pc:docMk/>
            <pc:sldMk cId="0" sldId="257"/>
            <ac:picMk id="2" creationId="{FCA52337-3D14-0841-A59C-106A552192EA}"/>
          </ac:picMkLst>
        </pc:picChg>
        <pc:picChg chg="add del mod">
          <ac:chgData name="Bartlick, Eryn Renna" userId="44f8be70-ef2a-4969-9a8c-1d3ca19916e2" providerId="ADAL" clId="{F5CA43A6-760C-4C7E-B7AB-1BC36EF1EB85}" dt="2026-06-25T20:46:56.622" v="303" actId="478"/>
          <ac:picMkLst>
            <pc:docMk/>
            <pc:sldMk cId="0" sldId="257"/>
            <ac:picMk id="3" creationId="{0305E4E4-B7D8-38F1-AE20-400BF69793B9}"/>
          </ac:picMkLst>
        </pc:picChg>
      </pc:sldChg>
      <pc:sldChg chg="addSp modSp mod">
        <pc:chgData name="Bartlick, Eryn Renna" userId="44f8be70-ef2a-4969-9a8c-1d3ca19916e2" providerId="ADAL" clId="{F5CA43A6-760C-4C7E-B7AB-1BC36EF1EB85}" dt="2026-06-25T20:41:47.740" v="246" actId="1035"/>
        <pc:sldMkLst>
          <pc:docMk/>
          <pc:sldMk cId="0" sldId="258"/>
        </pc:sldMkLst>
        <pc:spChg chg="add mod">
          <ac:chgData name="Bartlick, Eryn Renna" userId="44f8be70-ef2a-4969-9a8c-1d3ca19916e2" providerId="ADAL" clId="{F5CA43A6-760C-4C7E-B7AB-1BC36EF1EB85}" dt="2026-06-25T20:26:55.055" v="173" actId="1076"/>
          <ac:spMkLst>
            <pc:docMk/>
            <pc:sldMk cId="0" sldId="258"/>
            <ac:spMk id="2" creationId="{768CC83F-AF2B-C9D5-225F-39EB8BBFD942}"/>
          </ac:spMkLst>
        </pc:spChg>
        <pc:spChg chg="mod">
          <ac:chgData name="Bartlick, Eryn Renna" userId="44f8be70-ef2a-4969-9a8c-1d3ca19916e2" providerId="ADAL" clId="{F5CA43A6-760C-4C7E-B7AB-1BC36EF1EB85}" dt="2026-06-25T20:41:47.740" v="246" actId="1035"/>
          <ac:spMkLst>
            <pc:docMk/>
            <pc:sldMk cId="0" sldId="258"/>
            <ac:spMk id="78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5T20:41:45.100" v="244" actId="1076"/>
          <ac:picMkLst>
            <pc:docMk/>
            <pc:sldMk cId="0" sldId="258"/>
            <ac:picMk id="3" creationId="{8EA4BCB6-0C53-C01E-6DA4-AB7636D78D5C}"/>
          </ac:picMkLst>
        </pc:picChg>
      </pc:sldChg>
      <pc:sldChg chg="addSp delSp modSp mod">
        <pc:chgData name="Bartlick, Eryn Renna" userId="44f8be70-ef2a-4969-9a8c-1d3ca19916e2" providerId="ADAL" clId="{F5CA43A6-760C-4C7E-B7AB-1BC36EF1EB85}" dt="2026-06-26T15:27:15.656" v="1633" actId="962"/>
        <pc:sldMkLst>
          <pc:docMk/>
          <pc:sldMk cId="0" sldId="259"/>
        </pc:sldMkLst>
        <pc:spChg chg="mod">
          <ac:chgData name="Bartlick, Eryn Renna" userId="44f8be70-ef2a-4969-9a8c-1d3ca19916e2" providerId="ADAL" clId="{F5CA43A6-760C-4C7E-B7AB-1BC36EF1EB85}" dt="2026-06-25T20:48:29.990" v="337" actId="20577"/>
          <ac:spMkLst>
            <pc:docMk/>
            <pc:sldMk cId="0" sldId="259"/>
            <ac:spMk id="84" creationId="{00000000-0000-0000-0000-000000000000}"/>
          </ac:spMkLst>
        </pc:spChg>
        <pc:picChg chg="add del mod">
          <ac:chgData name="Bartlick, Eryn Renna" userId="44f8be70-ef2a-4969-9a8c-1d3ca19916e2" providerId="ADAL" clId="{F5CA43A6-760C-4C7E-B7AB-1BC36EF1EB85}" dt="2026-06-25T20:29:01.686" v="186" actId="478"/>
          <ac:picMkLst>
            <pc:docMk/>
            <pc:sldMk cId="0" sldId="259"/>
            <ac:picMk id="2" creationId="{094E3F2B-060B-4CD3-6A86-487732B3140B}"/>
          </ac:picMkLst>
        </pc:picChg>
        <pc:picChg chg="add mod">
          <ac:chgData name="Bartlick, Eryn Renna" userId="44f8be70-ef2a-4969-9a8c-1d3ca19916e2" providerId="ADAL" clId="{F5CA43A6-760C-4C7E-B7AB-1BC36EF1EB85}" dt="2026-06-26T15:27:15.656" v="1633" actId="962"/>
          <ac:picMkLst>
            <pc:docMk/>
            <pc:sldMk cId="0" sldId="259"/>
            <ac:picMk id="3" creationId="{DAE0EBD2-8A9E-9119-BC80-FF4A5FE7F886}"/>
          </ac:picMkLst>
        </pc:picChg>
      </pc:sldChg>
      <pc:sldChg chg="addSp modSp mod">
        <pc:chgData name="Bartlick, Eryn Renna" userId="44f8be70-ef2a-4969-9a8c-1d3ca19916e2" providerId="ADAL" clId="{F5CA43A6-760C-4C7E-B7AB-1BC36EF1EB85}" dt="2026-06-25T20:42:01.694" v="247"/>
        <pc:sldMkLst>
          <pc:docMk/>
          <pc:sldMk cId="0" sldId="260"/>
        </pc:sldMkLst>
        <pc:spChg chg="mod">
          <ac:chgData name="Bartlick, Eryn Renna" userId="44f8be70-ef2a-4969-9a8c-1d3ca19916e2" providerId="ADAL" clId="{F5CA43A6-760C-4C7E-B7AB-1BC36EF1EB85}" dt="2026-06-25T20:28:10.582" v="179" actId="14100"/>
          <ac:spMkLst>
            <pc:docMk/>
            <pc:sldMk cId="0" sldId="260"/>
            <ac:spMk id="89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5T20:42:01.694" v="247"/>
          <ac:picMkLst>
            <pc:docMk/>
            <pc:sldMk cId="0" sldId="260"/>
            <ac:picMk id="2" creationId="{AD0B3E65-E76A-C745-CBE0-AD75E3BF7AF1}"/>
          </ac:picMkLst>
        </pc:picChg>
      </pc:sldChg>
      <pc:sldChg chg="addSp delSp modSp mod modNotesTx">
        <pc:chgData name="Bartlick, Eryn Renna" userId="44f8be70-ef2a-4969-9a8c-1d3ca19916e2" providerId="ADAL" clId="{F5CA43A6-760C-4C7E-B7AB-1BC36EF1EB85}" dt="2026-06-26T15:29:43.666" v="1665" actId="13244"/>
        <pc:sldMkLst>
          <pc:docMk/>
          <pc:sldMk cId="0" sldId="261"/>
        </pc:sldMkLst>
        <pc:spChg chg="add del mod">
          <ac:chgData name="Bartlick, Eryn Renna" userId="44f8be70-ef2a-4969-9a8c-1d3ca19916e2" providerId="ADAL" clId="{F5CA43A6-760C-4C7E-B7AB-1BC36EF1EB85}" dt="2026-06-25T21:42:08.923" v="533" actId="478"/>
          <ac:spMkLst>
            <pc:docMk/>
            <pc:sldMk cId="0" sldId="261"/>
            <ac:spMk id="4" creationId="{8E3C165F-C619-2FF9-00E4-3809C4C2D6B9}"/>
          </ac:spMkLst>
        </pc:spChg>
        <pc:spChg chg="add mod">
          <ac:chgData name="Bartlick, Eryn Renna" userId="44f8be70-ef2a-4969-9a8c-1d3ca19916e2" providerId="ADAL" clId="{F5CA43A6-760C-4C7E-B7AB-1BC36EF1EB85}" dt="2026-06-25T21:47:41.367" v="553" actId="1076"/>
          <ac:spMkLst>
            <pc:docMk/>
            <pc:sldMk cId="0" sldId="261"/>
            <ac:spMk id="6" creationId="{0E5315D3-E243-51AC-E6A1-C9068AEAACF9}"/>
          </ac:spMkLst>
        </pc:spChg>
        <pc:spChg chg="mod">
          <ac:chgData name="Bartlick, Eryn Renna" userId="44f8be70-ef2a-4969-9a8c-1d3ca19916e2" providerId="ADAL" clId="{F5CA43A6-760C-4C7E-B7AB-1BC36EF1EB85}" dt="2026-06-25T21:49:45.938" v="564" actId="20577"/>
          <ac:spMkLst>
            <pc:docMk/>
            <pc:sldMk cId="0" sldId="261"/>
            <ac:spMk id="94" creationId="{00000000-0000-0000-0000-000000000000}"/>
          </ac:spMkLst>
        </pc:spChg>
        <pc:picChg chg="add mod ord">
          <ac:chgData name="Bartlick, Eryn Renna" userId="44f8be70-ef2a-4969-9a8c-1d3ca19916e2" providerId="ADAL" clId="{F5CA43A6-760C-4C7E-B7AB-1BC36EF1EB85}" dt="2026-06-26T15:29:43.666" v="1665" actId="13244"/>
          <ac:picMkLst>
            <pc:docMk/>
            <pc:sldMk cId="0" sldId="261"/>
            <ac:picMk id="2" creationId="{5C3F484A-982C-09B0-07BC-684ABFD60C9A}"/>
          </ac:picMkLst>
        </pc:picChg>
        <pc:picChg chg="mod">
          <ac:chgData name="Bartlick, Eryn Renna" userId="44f8be70-ef2a-4969-9a8c-1d3ca19916e2" providerId="ADAL" clId="{F5CA43A6-760C-4C7E-B7AB-1BC36EF1EB85}" dt="2026-06-26T14:44:23.383" v="1511" actId="962"/>
          <ac:picMkLst>
            <pc:docMk/>
            <pc:sldMk cId="0" sldId="261"/>
            <ac:picMk id="95" creationId="{00000000-0000-0000-0000-000000000000}"/>
          </ac:picMkLst>
        </pc:picChg>
      </pc:sldChg>
      <pc:sldChg chg="addSp delSp modSp mod modClrScheme chgLayout">
        <pc:chgData name="Bartlick, Eryn Renna" userId="44f8be70-ef2a-4969-9a8c-1d3ca19916e2" providerId="ADAL" clId="{F5CA43A6-760C-4C7E-B7AB-1BC36EF1EB85}" dt="2026-06-26T15:27:32.319" v="1639" actId="962"/>
        <pc:sldMkLst>
          <pc:docMk/>
          <pc:sldMk cId="0" sldId="262"/>
        </pc:sldMkLst>
        <pc:spChg chg="add mod ord">
          <ac:chgData name="Bartlick, Eryn Renna" userId="44f8be70-ef2a-4969-9a8c-1d3ca19916e2" providerId="ADAL" clId="{F5CA43A6-760C-4C7E-B7AB-1BC36EF1EB85}" dt="2026-06-25T20:38:12.370" v="210" actId="113"/>
          <ac:spMkLst>
            <pc:docMk/>
            <pc:sldMk cId="0" sldId="262"/>
            <ac:spMk id="3" creationId="{E14538F9-A6B5-9594-CEFC-9F557E8BF591}"/>
          </ac:spMkLst>
        </pc:spChg>
        <pc:spChg chg="mod ord">
          <ac:chgData name="Bartlick, Eryn Renna" userId="44f8be70-ef2a-4969-9a8c-1d3ca19916e2" providerId="ADAL" clId="{F5CA43A6-760C-4C7E-B7AB-1BC36EF1EB85}" dt="2026-06-26T13:35:36.678" v="854" actId="20577"/>
          <ac:spMkLst>
            <pc:docMk/>
            <pc:sldMk cId="0" sldId="262"/>
            <ac:spMk id="100" creationId="{00000000-0000-0000-0000-000000000000}"/>
          </ac:spMkLst>
        </pc:spChg>
        <pc:spChg chg="del mod ord">
          <ac:chgData name="Bartlick, Eryn Renna" userId="44f8be70-ef2a-4969-9a8c-1d3ca19916e2" providerId="ADAL" clId="{F5CA43A6-760C-4C7E-B7AB-1BC36EF1EB85}" dt="2026-06-25T20:30:26.942" v="200" actId="21"/>
          <ac:spMkLst>
            <pc:docMk/>
            <pc:sldMk cId="0" sldId="262"/>
            <ac:spMk id="101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6T15:27:32.319" v="1639" actId="962"/>
          <ac:picMkLst>
            <pc:docMk/>
            <pc:sldMk cId="0" sldId="262"/>
            <ac:picMk id="2" creationId="{7C6D92F7-A7EF-D259-6D63-5699B2EC8E2F}"/>
          </ac:picMkLst>
        </pc:picChg>
      </pc:sldChg>
      <pc:sldChg chg="addSp delSp modSp mod modClrScheme delAnim modAnim chgLayout">
        <pc:chgData name="Bartlick, Eryn Renna" userId="44f8be70-ef2a-4969-9a8c-1d3ca19916e2" providerId="ADAL" clId="{F5CA43A6-760C-4C7E-B7AB-1BC36EF1EB85}" dt="2026-06-26T15:24:46.319" v="1612" actId="962"/>
        <pc:sldMkLst>
          <pc:docMk/>
          <pc:sldMk cId="0" sldId="263"/>
        </pc:sldMkLst>
        <pc:spChg chg="add mod">
          <ac:chgData name="Bartlick, Eryn Renna" userId="44f8be70-ef2a-4969-9a8c-1d3ca19916e2" providerId="ADAL" clId="{F5CA43A6-760C-4C7E-B7AB-1BC36EF1EB85}" dt="2026-06-26T15:05:29.422" v="1570" actId="13244"/>
          <ac:spMkLst>
            <pc:docMk/>
            <pc:sldMk cId="0" sldId="263"/>
            <ac:spMk id="4" creationId="{D543C857-8A83-A1D7-05B7-464FBC2E8D55}"/>
          </ac:spMkLst>
        </pc:spChg>
        <pc:spChg chg="add del">
          <ac:chgData name="Bartlick, Eryn Renna" userId="44f8be70-ef2a-4969-9a8c-1d3ca19916e2" providerId="ADAL" clId="{F5CA43A6-760C-4C7E-B7AB-1BC36EF1EB85}" dt="2026-06-26T14:57:26.264" v="1516" actId="22"/>
          <ac:spMkLst>
            <pc:docMk/>
            <pc:sldMk cId="0" sldId="263"/>
            <ac:spMk id="7" creationId="{31E9EE39-375B-E455-E233-703082AAF9F9}"/>
          </ac:spMkLst>
        </pc:spChg>
        <pc:spChg chg="add mod">
          <ac:chgData name="Bartlick, Eryn Renna" userId="44f8be70-ef2a-4969-9a8c-1d3ca19916e2" providerId="ADAL" clId="{F5CA43A6-760C-4C7E-B7AB-1BC36EF1EB85}" dt="2026-06-26T15:05:26.177" v="1569" actId="13244"/>
          <ac:spMkLst>
            <pc:docMk/>
            <pc:sldMk cId="0" sldId="263"/>
            <ac:spMk id="9" creationId="{AC1F5825-3E2C-8E53-903C-4AD73E205F64}"/>
          </ac:spMkLst>
        </pc:spChg>
        <pc:spChg chg="del">
          <ac:chgData name="Bartlick, Eryn Renna" userId="44f8be70-ef2a-4969-9a8c-1d3ca19916e2" providerId="ADAL" clId="{F5CA43A6-760C-4C7E-B7AB-1BC36EF1EB85}" dt="2026-06-26T13:27:22.123" v="809" actId="700"/>
          <ac:spMkLst>
            <pc:docMk/>
            <pc:sldMk cId="0" sldId="263"/>
            <ac:spMk id="106" creationId="{00000000-0000-0000-0000-000000000000}"/>
          </ac:spMkLst>
        </pc:spChg>
        <pc:spChg chg="del">
          <ac:chgData name="Bartlick, Eryn Renna" userId="44f8be70-ef2a-4969-9a8c-1d3ca19916e2" providerId="ADAL" clId="{F5CA43A6-760C-4C7E-B7AB-1BC36EF1EB85}" dt="2026-06-26T13:27:22.123" v="809" actId="700"/>
          <ac:spMkLst>
            <pc:docMk/>
            <pc:sldMk cId="0" sldId="263"/>
            <ac:spMk id="107" creationId="{00000000-0000-0000-0000-000000000000}"/>
          </ac:spMkLst>
        </pc:spChg>
        <pc:spChg chg="del">
          <ac:chgData name="Bartlick, Eryn Renna" userId="44f8be70-ef2a-4969-9a8c-1d3ca19916e2" providerId="ADAL" clId="{F5CA43A6-760C-4C7E-B7AB-1BC36EF1EB85}" dt="2026-06-26T13:27:22.123" v="809" actId="700"/>
          <ac:spMkLst>
            <pc:docMk/>
            <pc:sldMk cId="0" sldId="263"/>
            <ac:spMk id="108" creationId="{00000000-0000-0000-0000-000000000000}"/>
          </ac:spMkLst>
        </pc:spChg>
        <pc:picChg chg="add del mod">
          <ac:chgData name="Bartlick, Eryn Renna" userId="44f8be70-ef2a-4969-9a8c-1d3ca19916e2" providerId="ADAL" clId="{F5CA43A6-760C-4C7E-B7AB-1BC36EF1EB85}" dt="2026-06-26T14:56:41.005" v="1514" actId="478"/>
          <ac:picMkLst>
            <pc:docMk/>
            <pc:sldMk cId="0" sldId="263"/>
            <ac:picMk id="2" creationId="{8655DCEE-DF44-17CE-BBA3-D71690227519}"/>
          </ac:picMkLst>
        </pc:picChg>
        <pc:picChg chg="add mod">
          <ac:chgData name="Bartlick, Eryn Renna" userId="44f8be70-ef2a-4969-9a8c-1d3ca19916e2" providerId="ADAL" clId="{F5CA43A6-760C-4C7E-B7AB-1BC36EF1EB85}" dt="2026-06-26T14:55:56.016" v="1512"/>
          <ac:picMkLst>
            <pc:docMk/>
            <pc:sldMk cId="0" sldId="263"/>
            <ac:picMk id="5" creationId="{99A0834A-6299-AEC9-4BA6-269145F28188}"/>
          </ac:picMkLst>
        </pc:picChg>
        <pc:picChg chg="add mod">
          <ac:chgData name="Bartlick, Eryn Renna" userId="44f8be70-ef2a-4969-9a8c-1d3ca19916e2" providerId="ADAL" clId="{F5CA43A6-760C-4C7E-B7AB-1BC36EF1EB85}" dt="2026-06-26T15:24:46.319" v="1612" actId="962"/>
          <ac:picMkLst>
            <pc:docMk/>
            <pc:sldMk cId="0" sldId="263"/>
            <ac:picMk id="8" creationId="{985F7CAD-40F3-3FBD-D6D3-9584E2C65CC4}"/>
          </ac:picMkLst>
        </pc:picChg>
        <pc:picChg chg="del mod">
          <ac:chgData name="Bartlick, Eryn Renna" userId="44f8be70-ef2a-4969-9a8c-1d3ca19916e2" providerId="ADAL" clId="{F5CA43A6-760C-4C7E-B7AB-1BC36EF1EB85}" dt="2026-06-26T13:29:36.223" v="815" actId="478"/>
          <ac:picMkLst>
            <pc:docMk/>
            <pc:sldMk cId="0" sldId="263"/>
            <ac:picMk id="109" creationId="{00000000-0000-0000-0000-000000000000}"/>
          </ac:picMkLst>
        </pc:picChg>
      </pc:sldChg>
      <pc:sldChg chg="addSp delSp modSp mod modClrScheme chgLayout">
        <pc:chgData name="Bartlick, Eryn Renna" userId="44f8be70-ef2a-4969-9a8c-1d3ca19916e2" providerId="ADAL" clId="{F5CA43A6-760C-4C7E-B7AB-1BC36EF1EB85}" dt="2026-06-26T15:27:44.262" v="1645" actId="962"/>
        <pc:sldMkLst>
          <pc:docMk/>
          <pc:sldMk cId="0" sldId="264"/>
        </pc:sldMkLst>
        <pc:spChg chg="add mod ord">
          <ac:chgData name="Bartlick, Eryn Renna" userId="44f8be70-ef2a-4969-9a8c-1d3ca19916e2" providerId="ADAL" clId="{F5CA43A6-760C-4C7E-B7AB-1BC36EF1EB85}" dt="2026-06-25T20:39:53.854" v="219" actId="113"/>
          <ac:spMkLst>
            <pc:docMk/>
            <pc:sldMk cId="0" sldId="264"/>
            <ac:spMk id="2" creationId="{28D92B05-C96D-1102-34C2-A86A8BED2D85}"/>
          </ac:spMkLst>
        </pc:spChg>
        <pc:spChg chg="mod ord">
          <ac:chgData name="Bartlick, Eryn Renna" userId="44f8be70-ef2a-4969-9a8c-1d3ca19916e2" providerId="ADAL" clId="{F5CA43A6-760C-4C7E-B7AB-1BC36EF1EB85}" dt="2026-06-26T15:26:05.789" v="1627" actId="20577"/>
          <ac:spMkLst>
            <pc:docMk/>
            <pc:sldMk cId="0" sldId="264"/>
            <ac:spMk id="114" creationId="{00000000-0000-0000-0000-000000000000}"/>
          </ac:spMkLst>
        </pc:spChg>
        <pc:spChg chg="del mod ord">
          <ac:chgData name="Bartlick, Eryn Renna" userId="44f8be70-ef2a-4969-9a8c-1d3ca19916e2" providerId="ADAL" clId="{F5CA43A6-760C-4C7E-B7AB-1BC36EF1EB85}" dt="2026-06-25T20:40:11.417" v="222" actId="478"/>
          <ac:spMkLst>
            <pc:docMk/>
            <pc:sldMk cId="0" sldId="264"/>
            <ac:spMk id="115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6T15:27:44.262" v="1645" actId="962"/>
          <ac:picMkLst>
            <pc:docMk/>
            <pc:sldMk cId="0" sldId="264"/>
            <ac:picMk id="3" creationId="{E46D1969-238A-C7CB-959F-DB665411681A}"/>
          </ac:picMkLst>
        </pc:picChg>
      </pc:sldChg>
      <pc:sldChg chg="addSp modSp mod">
        <pc:chgData name="Bartlick, Eryn Renna" userId="44f8be70-ef2a-4969-9a8c-1d3ca19916e2" providerId="ADAL" clId="{F5CA43A6-760C-4C7E-B7AB-1BC36EF1EB85}" dt="2026-06-25T20:42:06.545" v="248"/>
        <pc:sldMkLst>
          <pc:docMk/>
          <pc:sldMk cId="0" sldId="265"/>
        </pc:sldMkLst>
        <pc:spChg chg="mod">
          <ac:chgData name="Bartlick, Eryn Renna" userId="44f8be70-ef2a-4969-9a8c-1d3ca19916e2" providerId="ADAL" clId="{F5CA43A6-760C-4C7E-B7AB-1BC36EF1EB85}" dt="2026-06-25T20:41:11.117" v="240" actId="207"/>
          <ac:spMkLst>
            <pc:docMk/>
            <pc:sldMk cId="0" sldId="265"/>
            <ac:spMk id="120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5T20:42:06.545" v="248"/>
          <ac:picMkLst>
            <pc:docMk/>
            <pc:sldMk cId="0" sldId="265"/>
            <ac:picMk id="2" creationId="{613E52A3-96E3-934F-8473-0AC9F19FDFF6}"/>
          </ac:picMkLst>
        </pc:picChg>
      </pc:sldChg>
      <pc:sldChg chg="addSp delSp modSp mod modClrScheme chgLayout">
        <pc:chgData name="Bartlick, Eryn Renna" userId="44f8be70-ef2a-4969-9a8c-1d3ca19916e2" providerId="ADAL" clId="{F5CA43A6-760C-4C7E-B7AB-1BC36EF1EB85}" dt="2026-06-26T14:39:32.099" v="1509"/>
        <pc:sldMkLst>
          <pc:docMk/>
          <pc:sldMk cId="0" sldId="266"/>
        </pc:sldMkLst>
        <pc:spChg chg="add del mod ord">
          <ac:chgData name="Bartlick, Eryn Renna" userId="44f8be70-ef2a-4969-9a8c-1d3ca19916e2" providerId="ADAL" clId="{F5CA43A6-760C-4C7E-B7AB-1BC36EF1EB85}" dt="2026-06-26T14:38:52.617" v="1502" actId="478"/>
          <ac:spMkLst>
            <pc:docMk/>
            <pc:sldMk cId="0" sldId="266"/>
            <ac:spMk id="3" creationId="{20DCA35E-F564-4036-4CCF-FE435ECE13B3}"/>
          </ac:spMkLst>
        </pc:spChg>
        <pc:spChg chg="mod ord">
          <ac:chgData name="Bartlick, Eryn Renna" userId="44f8be70-ef2a-4969-9a8c-1d3ca19916e2" providerId="ADAL" clId="{F5CA43A6-760C-4C7E-B7AB-1BC36EF1EB85}" dt="2026-06-26T14:39:09.668" v="1507" actId="120"/>
          <ac:spMkLst>
            <pc:docMk/>
            <pc:sldMk cId="0" sldId="266"/>
            <ac:spMk id="125" creationId="{00000000-0000-0000-0000-000000000000}"/>
          </ac:spMkLst>
        </pc:spChg>
        <pc:spChg chg="mod ord">
          <ac:chgData name="Bartlick, Eryn Renna" userId="44f8be70-ef2a-4969-9a8c-1d3ca19916e2" providerId="ADAL" clId="{F5CA43A6-760C-4C7E-B7AB-1BC36EF1EB85}" dt="2026-06-26T14:38:45.655" v="1501" actId="700"/>
          <ac:spMkLst>
            <pc:docMk/>
            <pc:sldMk cId="0" sldId="266"/>
            <ac:spMk id="126" creationId="{00000000-0000-0000-0000-000000000000}"/>
          </ac:spMkLst>
        </pc:spChg>
        <pc:picChg chg="add del mod">
          <ac:chgData name="Bartlick, Eryn Renna" userId="44f8be70-ef2a-4969-9a8c-1d3ca19916e2" providerId="ADAL" clId="{F5CA43A6-760C-4C7E-B7AB-1BC36EF1EB85}" dt="2026-06-26T14:39:28.007" v="1508" actId="478"/>
          <ac:picMkLst>
            <pc:docMk/>
            <pc:sldMk cId="0" sldId="266"/>
            <ac:picMk id="2" creationId="{FD190D4D-9BFF-2B5A-0561-59F7F911540A}"/>
          </ac:picMkLst>
        </pc:picChg>
        <pc:picChg chg="add mod">
          <ac:chgData name="Bartlick, Eryn Renna" userId="44f8be70-ef2a-4969-9a8c-1d3ca19916e2" providerId="ADAL" clId="{F5CA43A6-760C-4C7E-B7AB-1BC36EF1EB85}" dt="2026-06-26T14:39:32.099" v="1509"/>
          <ac:picMkLst>
            <pc:docMk/>
            <pc:sldMk cId="0" sldId="266"/>
            <ac:picMk id="4" creationId="{A7443931-3EDC-3465-3432-CD4F15E70C0D}"/>
          </ac:picMkLst>
        </pc:picChg>
      </pc:sldChg>
      <pc:sldChg chg="addSp modSp">
        <pc:chgData name="Bartlick, Eryn Renna" userId="44f8be70-ef2a-4969-9a8c-1d3ca19916e2" providerId="ADAL" clId="{F5CA43A6-760C-4C7E-B7AB-1BC36EF1EB85}" dt="2026-06-25T20:42:09.240" v="249"/>
        <pc:sldMkLst>
          <pc:docMk/>
          <pc:sldMk cId="0" sldId="267"/>
        </pc:sldMkLst>
        <pc:picChg chg="add mod">
          <ac:chgData name="Bartlick, Eryn Renna" userId="44f8be70-ef2a-4969-9a8c-1d3ca19916e2" providerId="ADAL" clId="{F5CA43A6-760C-4C7E-B7AB-1BC36EF1EB85}" dt="2026-06-25T20:42:09.240" v="249"/>
          <ac:picMkLst>
            <pc:docMk/>
            <pc:sldMk cId="0" sldId="267"/>
            <ac:picMk id="2" creationId="{662A576C-9516-1315-68E2-DC9AA4EB8CF7}"/>
          </ac:picMkLst>
        </pc:picChg>
      </pc:sldChg>
      <pc:sldChg chg="addSp modSp ord">
        <pc:chgData name="Bartlick, Eryn Renna" userId="44f8be70-ef2a-4969-9a8c-1d3ca19916e2" providerId="ADAL" clId="{F5CA43A6-760C-4C7E-B7AB-1BC36EF1EB85}" dt="2026-06-26T13:39:43.380" v="876"/>
        <pc:sldMkLst>
          <pc:docMk/>
          <pc:sldMk cId="0" sldId="268"/>
        </pc:sldMkLst>
        <pc:picChg chg="add mod">
          <ac:chgData name="Bartlick, Eryn Renna" userId="44f8be70-ef2a-4969-9a8c-1d3ca19916e2" providerId="ADAL" clId="{F5CA43A6-760C-4C7E-B7AB-1BC36EF1EB85}" dt="2026-06-25T20:42:12.402" v="250"/>
          <ac:picMkLst>
            <pc:docMk/>
            <pc:sldMk cId="0" sldId="268"/>
            <ac:picMk id="2" creationId="{09EC9C64-9BB6-E376-080B-F039CA4ECF9A}"/>
          </ac:picMkLst>
        </pc:picChg>
      </pc:sldChg>
      <pc:sldChg chg="addSp modSp mod">
        <pc:chgData name="Bartlick, Eryn Renna" userId="44f8be70-ef2a-4969-9a8c-1d3ca19916e2" providerId="ADAL" clId="{F5CA43A6-760C-4C7E-B7AB-1BC36EF1EB85}" dt="2026-06-26T15:28:20.709" v="1652" actId="962"/>
        <pc:sldMkLst>
          <pc:docMk/>
          <pc:sldMk cId="0" sldId="269"/>
        </pc:sldMkLst>
        <pc:picChg chg="add mod">
          <ac:chgData name="Bartlick, Eryn Renna" userId="44f8be70-ef2a-4969-9a8c-1d3ca19916e2" providerId="ADAL" clId="{F5CA43A6-760C-4C7E-B7AB-1BC36EF1EB85}" dt="2026-06-26T15:28:20.709" v="1652" actId="962"/>
          <ac:picMkLst>
            <pc:docMk/>
            <pc:sldMk cId="0" sldId="269"/>
            <ac:picMk id="2" creationId="{B55788CE-94CE-FE9F-C2A2-3ED4B59DDDDE}"/>
          </ac:picMkLst>
        </pc:picChg>
      </pc:sldChg>
      <pc:sldChg chg="addSp delSp modSp mod">
        <pc:chgData name="Bartlick, Eryn Renna" userId="44f8be70-ef2a-4969-9a8c-1d3ca19916e2" providerId="ADAL" clId="{F5CA43A6-760C-4C7E-B7AB-1BC36EF1EB85}" dt="2026-06-26T15:32:59.520" v="1679" actId="13244"/>
        <pc:sldMkLst>
          <pc:docMk/>
          <pc:sldMk cId="0" sldId="270"/>
        </pc:sldMkLst>
        <pc:spChg chg="add mod">
          <ac:chgData name="Bartlick, Eryn Renna" userId="44f8be70-ef2a-4969-9a8c-1d3ca19916e2" providerId="ADAL" clId="{F5CA43A6-760C-4C7E-B7AB-1BC36EF1EB85}" dt="2026-06-26T15:32:56.672" v="1677" actId="1036"/>
          <ac:spMkLst>
            <pc:docMk/>
            <pc:sldMk cId="0" sldId="270"/>
            <ac:spMk id="4" creationId="{F3FCABA9-93BB-EE1B-D4F4-8B7CB0B32A87}"/>
          </ac:spMkLst>
        </pc:spChg>
        <pc:spChg chg="mod">
          <ac:chgData name="Bartlick, Eryn Renna" userId="44f8be70-ef2a-4969-9a8c-1d3ca19916e2" providerId="ADAL" clId="{F5CA43A6-760C-4C7E-B7AB-1BC36EF1EB85}" dt="2026-06-26T15:32:45.355" v="1672" actId="1076"/>
          <ac:spMkLst>
            <pc:docMk/>
            <pc:sldMk cId="0" sldId="270"/>
            <ac:spMk id="147" creationId="{00000000-0000-0000-0000-000000000000}"/>
          </ac:spMkLst>
        </pc:spChg>
        <pc:spChg chg="del">
          <ac:chgData name="Bartlick, Eryn Renna" userId="44f8be70-ef2a-4969-9a8c-1d3ca19916e2" providerId="ADAL" clId="{F5CA43A6-760C-4C7E-B7AB-1BC36EF1EB85}" dt="2026-06-26T15:32:27.815" v="1668" actId="478"/>
          <ac:spMkLst>
            <pc:docMk/>
            <pc:sldMk cId="0" sldId="270"/>
            <ac:spMk id="148" creationId="{00000000-0000-0000-0000-000000000000}"/>
          </ac:spMkLst>
        </pc:spChg>
        <pc:picChg chg="add mod ord">
          <ac:chgData name="Bartlick, Eryn Renna" userId="44f8be70-ef2a-4969-9a8c-1d3ca19916e2" providerId="ADAL" clId="{F5CA43A6-760C-4C7E-B7AB-1BC36EF1EB85}" dt="2026-06-26T15:32:59.520" v="1679" actId="13244"/>
          <ac:picMkLst>
            <pc:docMk/>
            <pc:sldMk cId="0" sldId="270"/>
            <ac:picMk id="2" creationId="{31E58131-43E4-BB80-89EB-7705511552B6}"/>
          </ac:picMkLst>
        </pc:picChg>
        <pc:picChg chg="mod modCrop">
          <ac:chgData name="Bartlick, Eryn Renna" userId="44f8be70-ef2a-4969-9a8c-1d3ca19916e2" providerId="ADAL" clId="{F5CA43A6-760C-4C7E-B7AB-1BC36EF1EB85}" dt="2026-06-26T15:32:33.521" v="1669" actId="1076"/>
          <ac:picMkLst>
            <pc:docMk/>
            <pc:sldMk cId="0" sldId="270"/>
            <ac:picMk id="149" creationId="{00000000-0000-0000-0000-000000000000}"/>
          </ac:picMkLst>
        </pc:picChg>
      </pc:sldChg>
      <pc:sldChg chg="addSp delSp modSp mod">
        <pc:chgData name="Bartlick, Eryn Renna" userId="44f8be70-ef2a-4969-9a8c-1d3ca19916e2" providerId="ADAL" clId="{F5CA43A6-760C-4C7E-B7AB-1BC36EF1EB85}" dt="2026-06-26T15:33:10.936" v="1680" actId="13244"/>
        <pc:sldMkLst>
          <pc:docMk/>
          <pc:sldMk cId="0" sldId="271"/>
        </pc:sldMkLst>
        <pc:spChg chg="add mod">
          <ac:chgData name="Bartlick, Eryn Renna" userId="44f8be70-ef2a-4969-9a8c-1d3ca19916e2" providerId="ADAL" clId="{F5CA43A6-760C-4C7E-B7AB-1BC36EF1EB85}" dt="2026-06-26T14:26:22.796" v="1269" actId="20577"/>
          <ac:spMkLst>
            <pc:docMk/>
            <pc:sldMk cId="0" sldId="271"/>
            <ac:spMk id="6" creationId="{773A8205-9B1A-0AE7-AB81-BB1ED4A29D18}"/>
          </ac:spMkLst>
        </pc:spChg>
        <pc:spChg chg="mod">
          <ac:chgData name="Bartlick, Eryn Renna" userId="44f8be70-ef2a-4969-9a8c-1d3ca19916e2" providerId="ADAL" clId="{F5CA43A6-760C-4C7E-B7AB-1BC36EF1EB85}" dt="2026-06-26T14:05:24.051" v="1173" actId="122"/>
          <ac:spMkLst>
            <pc:docMk/>
            <pc:sldMk cId="0" sldId="271"/>
            <ac:spMk id="154" creationId="{00000000-0000-0000-0000-000000000000}"/>
          </ac:spMkLst>
        </pc:spChg>
        <pc:spChg chg="del">
          <ac:chgData name="Bartlick, Eryn Renna" userId="44f8be70-ef2a-4969-9a8c-1d3ca19916e2" providerId="ADAL" clId="{F5CA43A6-760C-4C7E-B7AB-1BC36EF1EB85}" dt="2026-06-25T20:42:43.771" v="256" actId="478"/>
          <ac:spMkLst>
            <pc:docMk/>
            <pc:sldMk cId="0" sldId="271"/>
            <ac:spMk id="155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5T20:42:28.840" v="254"/>
          <ac:picMkLst>
            <pc:docMk/>
            <pc:sldMk cId="0" sldId="271"/>
            <ac:picMk id="2" creationId="{6E5F44AB-C5EE-6E11-044A-6C0D4C064919}"/>
          </ac:picMkLst>
        </pc:picChg>
        <pc:picChg chg="add del mod">
          <ac:chgData name="Bartlick, Eryn Renna" userId="44f8be70-ef2a-4969-9a8c-1d3ca19916e2" providerId="ADAL" clId="{F5CA43A6-760C-4C7E-B7AB-1BC36EF1EB85}" dt="2026-06-25T20:44:12.597" v="269" actId="478"/>
          <ac:picMkLst>
            <pc:docMk/>
            <pc:sldMk cId="0" sldId="271"/>
            <ac:picMk id="3" creationId="{0CAB4526-CB8D-54EC-AA21-CD503C6B3818}"/>
          </ac:picMkLst>
        </pc:picChg>
        <pc:picChg chg="add mod ord">
          <ac:chgData name="Bartlick, Eryn Renna" userId="44f8be70-ef2a-4969-9a8c-1d3ca19916e2" providerId="ADAL" clId="{F5CA43A6-760C-4C7E-B7AB-1BC36EF1EB85}" dt="2026-06-26T15:33:10.936" v="1680" actId="13244"/>
          <ac:picMkLst>
            <pc:docMk/>
            <pc:sldMk cId="0" sldId="271"/>
            <ac:picMk id="4" creationId="{2EF0ED13-62FB-46AB-8041-A08334EABCC9}"/>
          </ac:picMkLst>
        </pc:picChg>
        <pc:picChg chg="mod modCrop">
          <ac:chgData name="Bartlick, Eryn Renna" userId="44f8be70-ef2a-4969-9a8c-1d3ca19916e2" providerId="ADAL" clId="{F5CA43A6-760C-4C7E-B7AB-1BC36EF1EB85}" dt="2026-06-26T14:05:40.649" v="1184" actId="1035"/>
          <ac:picMkLst>
            <pc:docMk/>
            <pc:sldMk cId="0" sldId="271"/>
            <ac:picMk id="156" creationId="{00000000-0000-0000-0000-000000000000}"/>
          </ac:picMkLst>
        </pc:picChg>
      </pc:sldChg>
      <pc:sldChg chg="addSp delSp modSp mod">
        <pc:chgData name="Bartlick, Eryn Renna" userId="44f8be70-ef2a-4969-9a8c-1d3ca19916e2" providerId="ADAL" clId="{F5CA43A6-760C-4C7E-B7AB-1BC36EF1EB85}" dt="2026-06-26T15:34:27.952" v="1681" actId="13244"/>
        <pc:sldMkLst>
          <pc:docMk/>
          <pc:sldMk cId="0" sldId="272"/>
        </pc:sldMkLst>
        <pc:spChg chg="add mod">
          <ac:chgData name="Bartlick, Eryn Renna" userId="44f8be70-ef2a-4969-9a8c-1d3ca19916e2" providerId="ADAL" clId="{F5CA43A6-760C-4C7E-B7AB-1BC36EF1EB85}" dt="2026-06-26T14:17:48.438" v="1268" actId="3626"/>
          <ac:spMkLst>
            <pc:docMk/>
            <pc:sldMk cId="0" sldId="272"/>
            <ac:spMk id="5" creationId="{51D4FFF6-F5F4-400F-BA03-80F5E3946E4A}"/>
          </ac:spMkLst>
        </pc:spChg>
        <pc:spChg chg="mod">
          <ac:chgData name="Bartlick, Eryn Renna" userId="44f8be70-ef2a-4969-9a8c-1d3ca19916e2" providerId="ADAL" clId="{F5CA43A6-760C-4C7E-B7AB-1BC36EF1EB85}" dt="2026-06-26T14:13:34.208" v="1204" actId="1076"/>
          <ac:spMkLst>
            <pc:docMk/>
            <pc:sldMk cId="0" sldId="272"/>
            <ac:spMk id="161" creationId="{00000000-0000-0000-0000-000000000000}"/>
          </ac:spMkLst>
        </pc:spChg>
        <pc:picChg chg="add del mod">
          <ac:chgData name="Bartlick, Eryn Renna" userId="44f8be70-ef2a-4969-9a8c-1d3ca19916e2" providerId="ADAL" clId="{F5CA43A6-760C-4C7E-B7AB-1BC36EF1EB85}" dt="2026-06-25T20:45:16.302" v="286" actId="478"/>
          <ac:picMkLst>
            <pc:docMk/>
            <pc:sldMk cId="0" sldId="272"/>
            <ac:picMk id="2" creationId="{DD3FAEE8-7177-212E-DF75-EAE6F8C06459}"/>
          </ac:picMkLst>
        </pc:picChg>
        <pc:picChg chg="add mod ord">
          <ac:chgData name="Bartlick, Eryn Renna" userId="44f8be70-ef2a-4969-9a8c-1d3ca19916e2" providerId="ADAL" clId="{F5CA43A6-760C-4C7E-B7AB-1BC36EF1EB85}" dt="2026-06-26T15:34:27.952" v="1681" actId="13244"/>
          <ac:picMkLst>
            <pc:docMk/>
            <pc:sldMk cId="0" sldId="272"/>
            <ac:picMk id="3" creationId="{CD5FFD69-B5A0-8EEC-257A-CDB1D0F223A5}"/>
          </ac:picMkLst>
        </pc:picChg>
        <pc:picChg chg="mod">
          <ac:chgData name="Bartlick, Eryn Renna" userId="44f8be70-ef2a-4969-9a8c-1d3ca19916e2" providerId="ADAL" clId="{F5CA43A6-760C-4C7E-B7AB-1BC36EF1EB85}" dt="2026-06-26T14:13:37.720" v="1205" actId="1076"/>
          <ac:picMkLst>
            <pc:docMk/>
            <pc:sldMk cId="0" sldId="272"/>
            <ac:picMk id="162" creationId="{00000000-0000-0000-0000-000000000000}"/>
          </ac:picMkLst>
        </pc:picChg>
      </pc:sldChg>
      <pc:sldChg chg="addSp modSp mod">
        <pc:chgData name="Bartlick, Eryn Renna" userId="44f8be70-ef2a-4969-9a8c-1d3ca19916e2" providerId="ADAL" clId="{F5CA43A6-760C-4C7E-B7AB-1BC36EF1EB85}" dt="2026-06-26T15:36:43.230" v="1686" actId="20577"/>
        <pc:sldMkLst>
          <pc:docMk/>
          <pc:sldMk cId="0" sldId="273"/>
        </pc:sldMkLst>
        <pc:spChg chg="mod">
          <ac:chgData name="Bartlick, Eryn Renna" userId="44f8be70-ef2a-4969-9a8c-1d3ca19916e2" providerId="ADAL" clId="{F5CA43A6-760C-4C7E-B7AB-1BC36EF1EB85}" dt="2026-06-26T15:36:43.230" v="1686" actId="20577"/>
          <ac:spMkLst>
            <pc:docMk/>
            <pc:sldMk cId="0" sldId="273"/>
            <ac:spMk id="168" creationId="{00000000-0000-0000-0000-000000000000}"/>
          </ac:spMkLst>
        </pc:spChg>
        <pc:picChg chg="add mod">
          <ac:chgData name="Bartlick, Eryn Renna" userId="44f8be70-ef2a-4969-9a8c-1d3ca19916e2" providerId="ADAL" clId="{F5CA43A6-760C-4C7E-B7AB-1BC36EF1EB85}" dt="2026-06-26T15:28:51.699" v="1664" actId="962"/>
          <ac:picMkLst>
            <pc:docMk/>
            <pc:sldMk cId="0" sldId="273"/>
            <ac:picMk id="2" creationId="{9221C31F-E2B2-DAC0-C88A-AAA490FF970B}"/>
          </ac:picMkLst>
        </pc:picChg>
      </pc:sldChg>
      <pc:sldChg chg="delSp modSp add mod">
        <pc:chgData name="Bartlick, Eryn Renna" userId="44f8be70-ef2a-4969-9a8c-1d3ca19916e2" providerId="ADAL" clId="{F5CA43A6-760C-4C7E-B7AB-1BC36EF1EB85}" dt="2026-06-26T15:27:36.534" v="1642" actId="962"/>
        <pc:sldMkLst>
          <pc:docMk/>
          <pc:sldMk cId="842272664" sldId="274"/>
        </pc:sldMkLst>
        <pc:spChg chg="mod">
          <ac:chgData name="Bartlick, Eryn Renna" userId="44f8be70-ef2a-4969-9a8c-1d3ca19916e2" providerId="ADAL" clId="{F5CA43A6-760C-4C7E-B7AB-1BC36EF1EB85}" dt="2026-06-25T20:39:26.756" v="211" actId="113"/>
          <ac:spMkLst>
            <pc:docMk/>
            <pc:sldMk cId="842272664" sldId="274"/>
            <ac:spMk id="3" creationId="{898DD144-C3A0-4FC6-8A5A-F383E663B06E}"/>
          </ac:spMkLst>
        </pc:spChg>
        <pc:spChg chg="mod">
          <ac:chgData name="Bartlick, Eryn Renna" userId="44f8be70-ef2a-4969-9a8c-1d3ca19916e2" providerId="ADAL" clId="{F5CA43A6-760C-4C7E-B7AB-1BC36EF1EB85}" dt="2026-06-26T15:19:29.229" v="1611" actId="12"/>
          <ac:spMkLst>
            <pc:docMk/>
            <pc:sldMk cId="842272664" sldId="274"/>
            <ac:spMk id="100" creationId="{A66EBDDE-5ECE-4856-FA4D-32F595052DD7}"/>
          </ac:spMkLst>
        </pc:spChg>
        <pc:spChg chg="del">
          <ac:chgData name="Bartlick, Eryn Renna" userId="44f8be70-ef2a-4969-9a8c-1d3ca19916e2" providerId="ADAL" clId="{F5CA43A6-760C-4C7E-B7AB-1BC36EF1EB85}" dt="2026-06-25T20:30:43.771" v="201" actId="478"/>
          <ac:spMkLst>
            <pc:docMk/>
            <pc:sldMk cId="842272664" sldId="274"/>
            <ac:spMk id="101" creationId="{07600D02-F20A-0C0D-A39D-D86C0F995BA4}"/>
          </ac:spMkLst>
        </pc:spChg>
        <pc:picChg chg="mod">
          <ac:chgData name="Bartlick, Eryn Renna" userId="44f8be70-ef2a-4969-9a8c-1d3ca19916e2" providerId="ADAL" clId="{F5CA43A6-760C-4C7E-B7AB-1BC36EF1EB85}" dt="2026-06-26T15:27:36.534" v="1642" actId="962"/>
          <ac:picMkLst>
            <pc:docMk/>
            <pc:sldMk cId="842272664" sldId="274"/>
            <ac:picMk id="2" creationId="{C28C254F-A1C6-2AB8-9A0C-4F7B43DC319E}"/>
          </ac:picMkLst>
        </pc:picChg>
      </pc:sldChg>
      <pc:sldChg chg="addSp modSp new mod">
        <pc:chgData name="Bartlick, Eryn Renna" userId="44f8be70-ef2a-4969-9a8c-1d3ca19916e2" providerId="ADAL" clId="{F5CA43A6-760C-4C7E-B7AB-1BC36EF1EB85}" dt="2026-06-26T15:28:00.205" v="1649" actId="962"/>
        <pc:sldMkLst>
          <pc:docMk/>
          <pc:sldMk cId="3102763566" sldId="275"/>
        </pc:sldMkLst>
        <pc:spChg chg="mod">
          <ac:chgData name="Bartlick, Eryn Renna" userId="44f8be70-ef2a-4969-9a8c-1d3ca19916e2" providerId="ADAL" clId="{F5CA43A6-760C-4C7E-B7AB-1BC36EF1EB85}" dt="2026-06-25T20:40:42.997" v="234" actId="113"/>
          <ac:spMkLst>
            <pc:docMk/>
            <pc:sldMk cId="3102763566" sldId="275"/>
            <ac:spMk id="2" creationId="{E1F0B416-6403-0B77-148A-E93337677B61}"/>
          </ac:spMkLst>
        </pc:spChg>
        <pc:spChg chg="mod">
          <ac:chgData name="Bartlick, Eryn Renna" userId="44f8be70-ef2a-4969-9a8c-1d3ca19916e2" providerId="ADAL" clId="{F5CA43A6-760C-4C7E-B7AB-1BC36EF1EB85}" dt="2026-06-25T20:40:30.444" v="229" actId="21"/>
          <ac:spMkLst>
            <pc:docMk/>
            <pc:sldMk cId="3102763566" sldId="275"/>
            <ac:spMk id="3" creationId="{360B6E31-01A3-72CC-DAFD-0C95EBFC3AAC}"/>
          </ac:spMkLst>
        </pc:spChg>
        <pc:picChg chg="add mod">
          <ac:chgData name="Bartlick, Eryn Renna" userId="44f8be70-ef2a-4969-9a8c-1d3ca19916e2" providerId="ADAL" clId="{F5CA43A6-760C-4C7E-B7AB-1BC36EF1EB85}" dt="2026-06-26T15:28:00.205" v="1649" actId="962"/>
          <ac:picMkLst>
            <pc:docMk/>
            <pc:sldMk cId="3102763566" sldId="275"/>
            <ac:picMk id="4" creationId="{7C60B399-5D33-2A5C-B856-863F03749C81}"/>
          </ac:picMkLst>
        </pc:picChg>
        <pc:picChg chg="add mod">
          <ac:chgData name="Bartlick, Eryn Renna" userId="44f8be70-ef2a-4969-9a8c-1d3ca19916e2" providerId="ADAL" clId="{F5CA43A6-760C-4C7E-B7AB-1BC36EF1EB85}" dt="2026-06-26T15:27:48.371" v="1646"/>
          <ac:picMkLst>
            <pc:docMk/>
            <pc:sldMk cId="3102763566" sldId="275"/>
            <ac:picMk id="5" creationId="{A7E7ECFB-388E-F697-6260-50CAC8766728}"/>
          </ac:picMkLst>
        </pc:picChg>
      </pc:sldChg>
      <pc:sldChg chg="modSp new mod">
        <pc:chgData name="Bartlick, Eryn Renna" userId="44f8be70-ef2a-4969-9a8c-1d3ca19916e2" providerId="ADAL" clId="{F5CA43A6-760C-4C7E-B7AB-1BC36EF1EB85}" dt="2026-06-26T14:37:49.009" v="1500" actId="114"/>
        <pc:sldMkLst>
          <pc:docMk/>
          <pc:sldMk cId="1126141838" sldId="276"/>
        </pc:sldMkLst>
        <pc:spChg chg="mod">
          <ac:chgData name="Bartlick, Eryn Renna" userId="44f8be70-ef2a-4969-9a8c-1d3ca19916e2" providerId="ADAL" clId="{F5CA43A6-760C-4C7E-B7AB-1BC36EF1EB85}" dt="2026-06-26T13:33:53.005" v="836" actId="20577"/>
          <ac:spMkLst>
            <pc:docMk/>
            <pc:sldMk cId="1126141838" sldId="276"/>
            <ac:spMk id="2" creationId="{3719984D-9AA2-202F-8417-2FAB7E6FED92}"/>
          </ac:spMkLst>
        </pc:spChg>
        <pc:spChg chg="mod">
          <ac:chgData name="Bartlick, Eryn Renna" userId="44f8be70-ef2a-4969-9a8c-1d3ca19916e2" providerId="ADAL" clId="{F5CA43A6-760C-4C7E-B7AB-1BC36EF1EB85}" dt="2026-06-26T14:37:49.009" v="1500" actId="114"/>
          <ac:spMkLst>
            <pc:docMk/>
            <pc:sldMk cId="1126141838" sldId="276"/>
            <ac:spMk id="3" creationId="{525C073C-95B8-C121-FDAA-93C5E2DD250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sbooks.pub/introtocollegeresearch/chapter/the-sift-method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pressbooks.pub/introtocollegeresearch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oQG6Tin-1E&amp;t=57s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5" name="Google Shape;6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23964d86db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12" name="Google Shape;112;g223964d86db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23964d86db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18" name="Google Shape;118;g223964d86db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23964d86db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23" name="Google Shape;123;g223964d86db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Original source: https://www.theguardian.com/science/2023/mar/15/gargantuan-china-fossils-reveal-70-tonne-dinosaur-had-15m-neck-jurassic-sauropod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f12e40090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34" name="Google Shape;134;g3f12e40090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f12e40090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29" name="Google Shape;129;g3f12e40090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289a185e5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39" name="Google Shape;139;g2289a185e57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289a185e5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45" name="Google Shape;145;g2289a185e5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289a185e57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52" name="Google Shape;152;g2289a185e57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289a185e57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59" name="Google Shape;159;g2289a185e57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289a185e57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65" name="Google Shape;165;g2289a185e57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23964d86db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0" name="Google Shape;70;g223964d86db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35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23964d86db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6" name="Google Shape;76;g223964d86db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Suggested technology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23964d86db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1" name="Google Shape;81;g223964d86db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Date- new doesn’t always mean better or most accurate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Some of these are superficial, though. .com/.org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Citations- just because it includes citations does not mean they are credible sources of information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There are good websites that also have ads on them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https://library.louisville.edu/citizen-literacy/lateral/handout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23964d86db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7" name="Google Shape;87;g223964d86db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23964d86db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2" name="Google Shape;92;g223964d86db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https://pressbooks.pub/introtocollegeresearch/chapter/the-sift-method/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following slides will walk students through the SIFT method. If you would like more information, you can read more from the </a:t>
            </a:r>
            <a:r>
              <a:rPr lang="en" dirty="0">
                <a:hlinkClick r:id="rId3"/>
              </a:rPr>
              <a:t>SIFT Method chapter </a:t>
            </a:r>
            <a:r>
              <a:rPr lang="en" dirty="0"/>
              <a:t>in the I</a:t>
            </a:r>
            <a:r>
              <a:rPr lang="en-US" dirty="0"/>
              <a:t>n</a:t>
            </a:r>
            <a:r>
              <a:rPr lang="en" dirty="0"/>
              <a:t>troduction to College Research book or reach out to a librarian for assistance.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4"/>
              </a:rPr>
              <a:t>Introduction to College Research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Copyright © by Walter D. Butler; Aloha Sargent; and Kelsey Smith is licensed under a 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 4.0 International License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except where otherwise noted.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23964d86db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8" name="Google Shape;98;g223964d86db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>
          <a:extLst>
            <a:ext uri="{FF2B5EF4-FFF2-40B4-BE49-F238E27FC236}">
              <a16:creationId xmlns:a16="http://schemas.microsoft.com/office/drawing/2014/main" id="{E269E25E-533D-3CB7-9041-959D737DB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23964d86db_0_84:notes">
            <a:extLst>
              <a:ext uri="{FF2B5EF4-FFF2-40B4-BE49-F238E27FC236}">
                <a16:creationId xmlns:a16="http://schemas.microsoft.com/office/drawing/2014/main" id="{2CF7A441-8F59-5E78-AB11-F8A6A8179B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8" name="Google Shape;98;g223964d86db_0_84:notes">
            <a:extLst>
              <a:ext uri="{FF2B5EF4-FFF2-40B4-BE49-F238E27FC236}">
                <a16:creationId xmlns:a16="http://schemas.microsoft.com/office/drawing/2014/main" id="{53447D6E-7970-D1F0-93A4-794249A1CF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5857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23964d86db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04" name="Google Shape;104;g223964d86db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>
                <a:solidFill>
                  <a:schemeClr val="hlink"/>
                </a:solidFill>
                <a:hlinkClick r:id="rId3"/>
              </a:rPr>
              <a:t>https://www.youtube.com/watch?v=GoQG6Tin-1E&amp;t=57s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:45-2:40, 3:00-7:21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  <a:latin typeface="Montserrat" panose="00000500000000000000" pitchFamily="2" charset="0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  <a:latin typeface="Montserrat" panose="00000500000000000000" pitchFamily="2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Montserrat" panose="00000500000000000000" pitchFamily="2" charset="0"/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Montserrat" panose="00000500000000000000" pitchFamily="2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 panose="00000500000000000000" pitchFamily="2" charset="0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 panose="00000500000000000000" pitchFamily="2" charset="0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  <a:latin typeface="Montserrat" panose="00000500000000000000" pitchFamily="2" charset="0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latin typeface="Montserrat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 dirty="0"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  <a:latin typeface="Montserrat" panose="00000500000000000000" pitchFamily="2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Montserrat" panose="00000500000000000000" pitchFamily="2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  <a:latin typeface="Montserrat" panose="00000500000000000000" pitchFamily="2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51" name="Google Shape;51;p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0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" panose="00000500000000000000" pitchFamily="2" charset="0"/>
              </a:defRPr>
            </a:lvl1pPr>
          </a:lstStyle>
          <a:p>
            <a:endParaRPr dirty="0"/>
          </a:p>
        </p:txBody>
      </p:sp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Montserrat" panose="00000500000000000000" pitchFamily="2" charset="0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Montserrat" panose="00000500000000000000" pitchFamily="2" charset="0"/>
          <a:ea typeface="Montserrat" panose="00000500000000000000" pitchFamily="2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Montserrat" panose="00000500000000000000" pitchFamily="2" charset="0"/>
          <a:ea typeface="Montserrat" panose="00000500000000000000" pitchFamily="2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hyperlink" Target="https://www.smithsonianmag.com/smart-news/this-dinosaur-had-a-50-foot-long-neck-scientists-say-180981818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hyperlink" Target="https://www.cnn.com/2023/03/15/world/dinosaur-with-record-long-neck-scn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hyperlink" Target="https://doi.org/10.1080/14772019.2023.217181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GoQG6Tin-1E?si=VXzxx9SVsrj5Q9IK&amp;t=52" TargetMode="External"/><Relationship Id="rId3" Type="http://schemas.openxmlformats.org/officeDocument/2006/relationships/hyperlink" Target="https://library.louisville.edu/citizen-literacy/home" TargetMode="External"/><Relationship Id="rId7" Type="http://schemas.openxmlformats.org/officeDocument/2006/relationships/hyperlink" Target="https://pressbooks.pub/introtocollegeresearch" TargetMode="External"/><Relationship Id="rId12" Type="http://schemas.openxmlformats.org/officeDocument/2006/relationships/hyperlink" Target="https://doi.org/10.1080/14772019.2023.2171818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/4.0/" TargetMode="External"/><Relationship Id="rId11" Type="http://schemas.openxmlformats.org/officeDocument/2006/relationships/hyperlink" Target="https://www.cnn.com/2023/03/15/world/dinosaur-with-record-long-neck-scn" TargetMode="External"/><Relationship Id="rId5" Type="http://schemas.openxmlformats.org/officeDocument/2006/relationships/hyperlink" Target="https://hapgood.us/2019/06/19/sift-the-four-moves/" TargetMode="External"/><Relationship Id="rId10" Type="http://schemas.openxmlformats.org/officeDocument/2006/relationships/hyperlink" Target="https://www.smithsonianmag.com/smart-news/this-dinosaur-had-a-50-foot-long-neck-scientists-say-180981818/" TargetMode="External"/><Relationship Id="rId4" Type="http://schemas.openxmlformats.org/officeDocument/2006/relationships/hyperlink" Target="https://creativecommons.org/licenses/by-nc-sa/4.0/" TargetMode="External"/><Relationship Id="rId9" Type="http://schemas.openxmlformats.org/officeDocument/2006/relationships/hyperlink" Target="https://www.theguardian.com/science/2023/mar/15/gargantuan-china-fossils-reveal-70-tonne-dinosaur-had-15m-neck-jurassic-sauropo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hapgood.us/2019/06/19/sift-the-four-move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GoQG6Tin-1E?feature=oembed" TargetMode="External"/><Relationship Id="rId5" Type="http://schemas.openxmlformats.org/officeDocument/2006/relationships/hyperlink" Target="https://youtu.be/GoQG6Tin-1E?si=VXzxx9SVsrj5Q9IK&amp;t=52" TargetMode="Externa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ctrTitle"/>
          </p:nvPr>
        </p:nvSpPr>
        <p:spPr>
          <a:xfrm>
            <a:off x="337271" y="1646013"/>
            <a:ext cx="8469457" cy="185147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5400" dirty="0">
                <a:solidFill>
                  <a:sysClr val="windowText" lastClr="000000"/>
                </a:solidFill>
                <a:latin typeface="Montserrat" panose="00000500000000000000" pitchFamily="2" charset="0"/>
              </a:rPr>
            </a:br>
            <a:r>
              <a:rPr lang="en" sz="5400" dirty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Evaluating Sources</a:t>
            </a:r>
            <a:br>
              <a:rPr lang="en" sz="5400" dirty="0">
                <a:solidFill>
                  <a:sysClr val="windowText" lastClr="000000"/>
                </a:solidFill>
                <a:latin typeface="Montserrat" panose="00000500000000000000" pitchFamily="2" charset="0"/>
              </a:rPr>
            </a:br>
            <a:endParaRPr sz="5400" dirty="0">
              <a:solidFill>
                <a:sysClr val="windowText" lastClr="000000"/>
              </a:solidFill>
              <a:latin typeface="Montserrat" panose="00000500000000000000" pitchFamily="2" charset="0"/>
            </a:endParaRPr>
          </a:p>
        </p:txBody>
      </p:sp>
      <p:pic>
        <p:nvPicPr>
          <p:cNvPr id="4" name="Picture 3" descr="Texas A&amp;M University Libraries Logo">
            <a:extLst>
              <a:ext uri="{FF2B5EF4-FFF2-40B4-BE49-F238E27FC236}">
                <a16:creationId xmlns:a16="http://schemas.microsoft.com/office/drawing/2014/main" id="{D5FAC0F7-1037-127B-0CCF-CC0405790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71" y="1000636"/>
            <a:ext cx="2296295" cy="548640"/>
          </a:xfrm>
          <a:prstGeom prst="rect">
            <a:avLst/>
          </a:prstGeom>
        </p:spPr>
      </p:pic>
      <p:pic>
        <p:nvPicPr>
          <p:cNvPr id="6" name="Picture 5" descr="Creative commons license CC-BY-NC-SA">
            <a:extLst>
              <a:ext uri="{FF2B5EF4-FFF2-40B4-BE49-F238E27FC236}">
                <a16:creationId xmlns:a16="http://schemas.microsoft.com/office/drawing/2014/main" id="{FEB4062D-72B1-8B1F-A7CE-AAF5E2D75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9060" y="3594224"/>
            <a:ext cx="1097668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92B05-C96D-1102-34C2-A86A8BED2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</a:t>
            </a:r>
            <a:r>
              <a:rPr lang="en-US" dirty="0"/>
              <a:t>ind Better Coverage</a:t>
            </a:r>
          </a:p>
        </p:txBody>
      </p:sp>
      <p:sp>
        <p:nvSpPr>
          <p:cNvPr id="114" name="Google Shape;114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Are the claims in the article accurate? 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Can you find the information elsewhere?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Can you find the same claims in a more trustworthy source?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What is the general consensus from multiple sources?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Would a different source be more suitable for your information need?</a:t>
            </a:r>
            <a:endParaRPr dirty="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Picture 2" descr="Texas A&amp;M University Libraries Logo">
            <a:extLst>
              <a:ext uri="{FF2B5EF4-FFF2-40B4-BE49-F238E27FC236}">
                <a16:creationId xmlns:a16="http://schemas.microsoft.com/office/drawing/2014/main" id="{E46D1969-238A-C7CB-959F-DB665411681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0B416-6403-0B77-148A-E93337677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00" y="416459"/>
            <a:ext cx="8222100" cy="108996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</a:t>
            </a:r>
            <a:r>
              <a:rPr lang="en-US" dirty="0"/>
              <a:t>race Claims, Quotes, and Media Back to the Original Context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0B6E31-01A3-72CC-DAFD-0C95EBFC3A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-317500">
              <a:spcBef>
                <a:spcPts val="1200"/>
              </a:spcBef>
              <a:buSzPts val="1400"/>
            </a:pPr>
            <a:r>
              <a:rPr lang="en-US" dirty="0"/>
              <a:t>Is the source recapping information from an interview?</a:t>
            </a:r>
          </a:p>
          <a:p>
            <a:pPr lvl="0" indent="-317500">
              <a:buSzPts val="1400"/>
            </a:pPr>
            <a:r>
              <a:rPr lang="en-US" dirty="0"/>
              <a:t>Is the source summarizing peer reviewed research for public consumption?</a:t>
            </a:r>
          </a:p>
          <a:p>
            <a:pPr lvl="0" indent="-317500">
              <a:buSzPts val="1400"/>
            </a:pPr>
            <a:r>
              <a:rPr lang="en-US" dirty="0"/>
              <a:t>Look for the original source.</a:t>
            </a:r>
          </a:p>
          <a:p>
            <a:endParaRPr lang="en-US" dirty="0"/>
          </a:p>
        </p:txBody>
      </p:sp>
      <p:pic>
        <p:nvPicPr>
          <p:cNvPr id="4" name="Picture 3" descr="Texas A&amp;M University Libraries Logo">
            <a:extLst>
              <a:ext uri="{FF2B5EF4-FFF2-40B4-BE49-F238E27FC236}">
                <a16:creationId xmlns:a16="http://schemas.microsoft.com/office/drawing/2014/main" id="{7C60B399-5D33-2A5C-B856-863F03749C8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763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ysClr val="windowText" lastClr="000000"/>
                </a:solidFill>
              </a:rPr>
              <a:t>Activity</a:t>
            </a:r>
            <a:endParaRPr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613E52A3-96E3-934F-8473-0AC9F19FD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title"/>
          </p:nvPr>
        </p:nvSpPr>
        <p:spPr>
          <a:xfrm>
            <a:off x="265499" y="1233175"/>
            <a:ext cx="4188805" cy="288615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Complete your analysis of the source using the SIFT method</a:t>
            </a:r>
            <a:endParaRPr dirty="0"/>
          </a:p>
        </p:txBody>
      </p:sp>
      <p:sp>
        <p:nvSpPr>
          <p:cNvPr id="126" name="Google Shape;126;p23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 b="1" dirty="0"/>
              <a:t>bit.ly/lbar181</a:t>
            </a:r>
            <a:endParaRPr sz="3000" b="1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/>
              <a:t>Choose a source for students to analyze. This is an example source that was used for a class. The following slides will walk you through lateral reading to find other sources, and the original source. </a:t>
            </a:r>
            <a:endParaRPr dirty="0"/>
          </a:p>
        </p:txBody>
      </p:sp>
      <p:pic>
        <p:nvPicPr>
          <p:cNvPr id="4" name="Picture 3" descr="Texas A&amp;M University Libraries Logo">
            <a:extLst>
              <a:ext uri="{FF2B5EF4-FFF2-40B4-BE49-F238E27FC236}">
                <a16:creationId xmlns:a16="http://schemas.microsoft.com/office/drawing/2014/main" id="{A7443931-3EDC-3465-3432-CD4F15E70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did you discover from Vertical Reading? </a:t>
            </a:r>
            <a:endParaRPr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09EC9C64-9BB6-E376-080B-F039CA4EC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did you discover from Lateral Reading? </a:t>
            </a:r>
            <a:endParaRPr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662A576C-9516-1315-68E2-DC9AA4EB8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Other sources</a:t>
            </a:r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Where else did you find this information?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Was that source more trustworthy?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Was that source more appropriate for your information need than the article from The Guardian? </a:t>
            </a:r>
            <a:endParaRPr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B55788CE-94CE-FE9F-C2A2-3ED4B59DDDD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460950" y="163551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Additional Source: Smithsonian Magazine</a:t>
            </a:r>
            <a:endParaRPr dirty="0"/>
          </a:p>
        </p:txBody>
      </p:sp>
      <p:pic>
        <p:nvPicPr>
          <p:cNvPr id="149" name="Google Shape;149;p27" descr="News article from Smithsonian Magazine with the title &quot; This Dinosaur had a 50 foot long neck, scientists say&quot;"/>
          <p:cNvPicPr preferRelativeResize="0"/>
          <p:nvPr/>
        </p:nvPicPr>
        <p:blipFill>
          <a:blip r:embed="rId3">
            <a:alphaModFix/>
          </a:blip>
          <a:srcRect r="2462"/>
          <a:stretch>
            <a:fillRect/>
          </a:stretch>
        </p:blipFill>
        <p:spPr>
          <a:xfrm>
            <a:off x="1" y="904749"/>
            <a:ext cx="9143999" cy="37538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FCABA9-93BB-EE1B-D4F4-8B7CB0B32A87}"/>
              </a:ext>
            </a:extLst>
          </p:cNvPr>
          <p:cNvSpPr txBox="1"/>
          <p:nvPr/>
        </p:nvSpPr>
        <p:spPr>
          <a:xfrm>
            <a:off x="0" y="4713947"/>
            <a:ext cx="7387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Dinosaur Had a 50-Foot-Long Neck, Scientists Say</a:t>
            </a:r>
            <a:r>
              <a:rPr lang="en-US" sz="1200" dirty="0">
                <a:solidFill>
                  <a:schemeClr val="accent1"/>
                </a:solidFill>
                <a:latin typeface="Montserrat" panose="00000500000000000000" pitchFamily="2" charset="0"/>
              </a:rPr>
              <a:t> </a:t>
            </a:r>
            <a:r>
              <a:rPr lang="en-US" sz="1200" dirty="0">
                <a:latin typeface="Montserrat" panose="00000500000000000000" pitchFamily="2" charset="0"/>
              </a:rPr>
              <a:t>by Will Sullivan in Smithsonian Magazine, 17 March 2023. </a:t>
            </a:r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31E58131-43E4-BB80-89EB-7705511552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>
            <a:spLocks noGrp="1"/>
          </p:cNvSpPr>
          <p:nvPr>
            <p:ph type="title"/>
          </p:nvPr>
        </p:nvSpPr>
        <p:spPr>
          <a:xfrm>
            <a:off x="270827" y="0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CNN Space and Science</a:t>
            </a:r>
            <a:endParaRPr dirty="0"/>
          </a:p>
        </p:txBody>
      </p:sp>
      <p:pic>
        <p:nvPicPr>
          <p:cNvPr id="156" name="Google Shape;156;p28" descr="News article from CNN Space and Science with the title &quot; Meet the dinosaur that had a record-breaking neck longer than a school bus&quot;"/>
          <p:cNvPicPr preferRelativeResize="0"/>
          <p:nvPr/>
        </p:nvPicPr>
        <p:blipFill>
          <a:blip r:embed="rId3">
            <a:alphaModFix/>
          </a:blip>
          <a:srcRect l="12771" r="10496"/>
          <a:stretch>
            <a:fillRect/>
          </a:stretch>
        </p:blipFill>
        <p:spPr>
          <a:xfrm>
            <a:off x="1190532" y="796870"/>
            <a:ext cx="6762936" cy="370441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3A8205-9B1A-0AE7-AB81-BB1ED4A29D18}"/>
              </a:ext>
            </a:extLst>
          </p:cNvPr>
          <p:cNvSpPr txBox="1"/>
          <p:nvPr/>
        </p:nvSpPr>
        <p:spPr>
          <a:xfrm>
            <a:off x="0" y="4681835"/>
            <a:ext cx="6762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Meet the dinosaur that had a record-breaking neck longer than a school bus </a:t>
            </a:r>
            <a:r>
              <a:rPr lang="en-US" sz="1200" dirty="0">
                <a:latin typeface="Montserrat" panose="00000500000000000000" pitchFamily="2" charset="0"/>
              </a:rPr>
              <a:t>by Katie Hunt in CNN Space and Science, 15 March 2023.</a:t>
            </a:r>
          </a:p>
        </p:txBody>
      </p:sp>
      <p:pic>
        <p:nvPicPr>
          <p:cNvPr id="4" name="Picture 3" descr="Texas A&amp;M University Libraries Logo">
            <a:extLst>
              <a:ext uri="{FF2B5EF4-FFF2-40B4-BE49-F238E27FC236}">
                <a16:creationId xmlns:a16="http://schemas.microsoft.com/office/drawing/2014/main" id="{2EF0ED13-62FB-46AB-8041-A08334EABCC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>
            <a:spLocks noGrp="1"/>
          </p:cNvSpPr>
          <p:nvPr>
            <p:ph type="title"/>
          </p:nvPr>
        </p:nvSpPr>
        <p:spPr>
          <a:xfrm>
            <a:off x="336098" y="127510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Original Source:</a:t>
            </a:r>
            <a:endParaRPr dirty="0"/>
          </a:p>
        </p:txBody>
      </p:sp>
      <p:pic>
        <p:nvPicPr>
          <p:cNvPr id="162" name="Google Shape;162;p29" descr="An article from the Journal of Systematic Paleontology titled &quot;Re-assessment of the Late Jurassic eusauropod Mamenchisaurus sinocanadorum Russel and Zheng, 1993, and the evolution of exceptionally long necks in mamenchisaurid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6046" y="895210"/>
            <a:ext cx="7231908" cy="35997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D4FFF6-F5F4-400F-BA03-80F5E3946E4A}"/>
              </a:ext>
            </a:extLst>
          </p:cNvPr>
          <p:cNvSpPr txBox="1"/>
          <p:nvPr/>
        </p:nvSpPr>
        <p:spPr>
          <a:xfrm>
            <a:off x="0" y="4543336"/>
            <a:ext cx="753429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chemeClr val="bg2"/>
                </a:solidFill>
                <a:effectLst/>
                <a:latin typeface="Montserrat" panose="00000500000000000000" pitchFamily="2" charset="0"/>
              </a:rPr>
              <a:t>“</a:t>
            </a:r>
            <a:r>
              <a:rPr lang="en-US" sz="1100" b="0" i="0" dirty="0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Re-assessment of the Late Jurassic eusauropod </a:t>
            </a:r>
            <a:r>
              <a:rPr lang="en-US" sz="1100" b="0" i="0" dirty="0" err="1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Mamenchisaurus</a:t>
            </a:r>
            <a:r>
              <a:rPr lang="en-US" sz="1100" b="0" i="0" dirty="0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100" b="0" i="0" dirty="0" err="1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sinocanadorum</a:t>
            </a:r>
            <a:r>
              <a:rPr lang="en-US" sz="1100" b="0" i="0" dirty="0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Russell and Zheng, 1993, and the evolution of exceptionally long necks in </a:t>
            </a:r>
            <a:r>
              <a:rPr lang="en-US" sz="1100" b="0" i="0" dirty="0" err="1">
                <a:solidFill>
                  <a:schemeClr val="accent1"/>
                </a:solidFill>
                <a:effectLst/>
                <a:latin typeface="Montserrat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mamenchisaurids</a:t>
            </a:r>
            <a:r>
              <a:rPr lang="en-US" sz="1100" b="0" i="0" dirty="0">
                <a:solidFill>
                  <a:schemeClr val="bg2"/>
                </a:solidFill>
                <a:effectLst/>
                <a:latin typeface="Montserrat" panose="00000500000000000000" pitchFamily="2" charset="0"/>
              </a:rPr>
              <a:t>”</a:t>
            </a:r>
            <a:r>
              <a:rPr lang="en-US" sz="1100" dirty="0">
                <a:solidFill>
                  <a:schemeClr val="accent1"/>
                </a:solidFill>
                <a:latin typeface="Montserrat" panose="00000500000000000000" pitchFamily="2" charset="0"/>
              </a:rPr>
              <a:t> </a:t>
            </a:r>
            <a:r>
              <a:rPr lang="en-US" sz="1100" dirty="0">
                <a:latin typeface="Montserrat" panose="00000500000000000000" pitchFamily="2" charset="0"/>
              </a:rPr>
              <a:t>by Moore, A. J., Barrett, P. M., Upchurch, P., Liao, C.-C., Ye, Y., Hao, B., &amp; Xu, X. in </a:t>
            </a:r>
            <a:r>
              <a:rPr lang="en-US" sz="1100" b="0" i="1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Journal of Systematic </a:t>
            </a:r>
            <a:r>
              <a:rPr lang="en-US" sz="1100" b="0" i="1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Palaeontology</a:t>
            </a:r>
            <a:r>
              <a:rPr lang="en-US" sz="1100" dirty="0">
                <a:latin typeface="Montserrat" panose="00000500000000000000" pitchFamily="2" charset="0"/>
              </a:rPr>
              <a:t>, (2023). </a:t>
            </a:r>
          </a:p>
        </p:txBody>
      </p:sp>
      <p:pic>
        <p:nvPicPr>
          <p:cNvPr id="3" name="Picture 2" descr="Texas A&amp;M University Libraries Logo">
            <a:extLst>
              <a:ext uri="{FF2B5EF4-FFF2-40B4-BE49-F238E27FC236}">
                <a16:creationId xmlns:a16="http://schemas.microsoft.com/office/drawing/2014/main" id="{CD5FFD69-B5A0-8EEC-257A-CDB1D0F223A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Montserrat" panose="00000500000000000000" pitchFamily="2" charset="0"/>
              </a:rPr>
              <a:t>Agenda</a:t>
            </a:r>
            <a:endParaRPr dirty="0">
              <a:latin typeface="Montserrat" panose="00000500000000000000" pitchFamily="2" charset="0"/>
            </a:endParaRPr>
          </a:p>
        </p:txBody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What makes a source “good”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The SIFT Method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Lateral Reading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Activity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Wrap-up</a:t>
            </a:r>
            <a:endParaRPr dirty="0"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FCA52337-3D14-0841-A59C-106A552192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Things to remember</a:t>
            </a:r>
            <a:endParaRPr/>
          </a:p>
        </p:txBody>
      </p:sp>
      <p:sp>
        <p:nvSpPr>
          <p:cNvPr id="168" name="Google Shape;168;p3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Don’t take your source at face value.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Investigate the source.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Can you find the claim in other sources? Is it accurate? 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Find the original research.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Make sure your source fits your information need.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Know how you’re going to use the source.</a:t>
            </a:r>
            <a:endParaRPr dirty="0"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9221C31F-E2B2-DAC0-C88A-AAA490FF970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9984D-9AA2-202F-8417-2FAB7E6FE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Cited and 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C073C-95B8-C121-FDAA-93C5E2DD2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702054"/>
            <a:ext cx="9144000" cy="3405234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Citizen Literacy</a:t>
            </a:r>
            <a:r>
              <a:rPr lang="en-US" sz="1100" dirty="0">
                <a:solidFill>
                  <a:schemeClr val="accent1"/>
                </a:solidFill>
              </a:rPr>
              <a:t> </a:t>
            </a:r>
            <a:r>
              <a:rPr lang="en-US" sz="1100" dirty="0">
                <a:solidFill>
                  <a:schemeClr val="bg2"/>
                </a:solidFill>
              </a:rPr>
              <a:t>was created by Robert </a:t>
            </a:r>
            <a:r>
              <a:rPr lang="en-US" sz="1100" dirty="0" err="1">
                <a:solidFill>
                  <a:schemeClr val="bg2"/>
                </a:solidFill>
              </a:rPr>
              <a:t>Detmering</a:t>
            </a:r>
            <a:r>
              <a:rPr lang="en-US" sz="1100" dirty="0">
                <a:solidFill>
                  <a:schemeClr val="bg2"/>
                </a:solidFill>
              </a:rPr>
              <a:t>, Amber Willenborg, and Terri Holtze for University of Louisville Libraries and is licensed under a</a:t>
            </a:r>
            <a:r>
              <a:rPr lang="en-US" sz="1100" dirty="0">
                <a:solidFill>
                  <a:schemeClr val="accent1"/>
                </a:solidFill>
              </a:rPr>
              <a:t> </a:t>
            </a:r>
            <a:r>
              <a:rPr lang="en-US" sz="1100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100" dirty="0" err="1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100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-Share Alike 4.0 International License</a:t>
            </a:r>
            <a:r>
              <a:rPr lang="en-US" sz="1100" dirty="0">
                <a:solidFill>
                  <a:schemeClr val="bg2"/>
                </a:solidFill>
              </a:rPr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/>
                </a:solidFill>
                <a:latin typeface="Montserrat" panose="00000500000000000000" pitchFamily="2" charset="0"/>
              </a:rPr>
              <a:t>Icons on Citizen Literacy homepage are edited versions of those created by Vectors Market on Flaticon and Robot by Jemis Mali on IconScout.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/>
                </a:solidFill>
              </a:rPr>
              <a:t>SIFT text and graphics adapted from “</a:t>
            </a:r>
            <a:r>
              <a:rPr lang="en-US" sz="1100" dirty="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SIFT (The Four Moves)</a:t>
            </a:r>
            <a:r>
              <a:rPr lang="en-US" sz="1100" dirty="0">
                <a:solidFill>
                  <a:schemeClr val="bg2"/>
                </a:solidFill>
              </a:rPr>
              <a:t>” by Mike Caulfield licensed under </a:t>
            </a:r>
            <a:r>
              <a:rPr lang="en-US" sz="1100" dirty="0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endParaRPr lang="en-US" sz="1100" dirty="0">
              <a:solidFill>
                <a:schemeClr val="accent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1"/>
                </a:solidFill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Introduction to College Research</a:t>
            </a:r>
            <a:r>
              <a:rPr lang="en-US" sz="1100" dirty="0">
                <a:solidFill>
                  <a:schemeClr val="accent1"/>
                </a:solidFill>
                <a:sym typeface="Arial"/>
              </a:rPr>
              <a:t> </a:t>
            </a:r>
            <a:r>
              <a:rPr lang="en-US" sz="1100" dirty="0">
                <a:solidFill>
                  <a:schemeClr val="bg2"/>
                </a:solidFill>
                <a:sym typeface="Arial"/>
              </a:rPr>
              <a:t>Copyright © by Walter D. Butler; Aloha Sargent; and Kelsey Smith is licensed under a </a:t>
            </a:r>
            <a:r>
              <a:rPr lang="en-US" sz="1100" dirty="0">
                <a:solidFill>
                  <a:schemeClr val="accent1"/>
                </a:solidFill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</a:t>
            </a:r>
            <a:r>
              <a:rPr lang="en-US" sz="1100" dirty="0">
                <a:solidFill>
                  <a:schemeClr val="bg2"/>
                </a:solidFill>
                <a:sym typeface="Arial"/>
              </a:rPr>
              <a:t>, except where otherwise noted.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/>
                </a:solidFill>
              </a:rPr>
              <a:t>“</a:t>
            </a:r>
            <a:r>
              <a:rPr lang="en-US" sz="1100" dirty="0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Yourself with Lateral Reading: Crash Course Navigating Digital Information #3</a:t>
            </a:r>
            <a:r>
              <a:rPr lang="en-US" sz="1100" dirty="0">
                <a:solidFill>
                  <a:schemeClr val="bg2"/>
                </a:solidFill>
              </a:rPr>
              <a:t>” YouTube, uploaded by </a:t>
            </a:r>
            <a:r>
              <a:rPr lang="en-US" sz="1100" dirty="0" err="1">
                <a:solidFill>
                  <a:schemeClr val="bg2"/>
                </a:solidFill>
              </a:rPr>
              <a:t>CrashCourse</a:t>
            </a:r>
            <a:r>
              <a:rPr lang="en-US" sz="1100" dirty="0">
                <a:solidFill>
                  <a:schemeClr val="bg2"/>
                </a:solidFill>
              </a:rPr>
              <a:t>, 22 January 2019.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/>
                </a:solidFill>
              </a:rPr>
              <a:t>“</a:t>
            </a:r>
            <a:r>
              <a:rPr lang="en-US" sz="1100" dirty="0">
                <a:solidFill>
                  <a:schemeClr val="accent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‘Gargantuan’: China fossils reveal 70-tonne dinosaur had 15-metre neck</a:t>
            </a:r>
            <a:r>
              <a:rPr lang="en-US" sz="1100" dirty="0">
                <a:solidFill>
                  <a:schemeClr val="bg2"/>
                </a:solidFill>
              </a:rPr>
              <a:t>” by Ian Sample in The Guardian, 15 March 2023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Dinosaur Had a 50-Foot-Long Neck, Scientists Say</a:t>
            </a:r>
            <a:r>
              <a:rPr lang="en-US" sz="1100" dirty="0">
                <a:solidFill>
                  <a:schemeClr val="accent1"/>
                </a:solidFill>
              </a:rPr>
              <a:t> </a:t>
            </a:r>
            <a:r>
              <a:rPr lang="en-US" sz="1100" dirty="0">
                <a:solidFill>
                  <a:schemeClr val="bg2"/>
                </a:solidFill>
              </a:rPr>
              <a:t>by Will Sullivan in Smithsonian Magazine, 17 March 2023.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1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Meet the dinosaur that had a record-breaking neck longer than a school bus </a:t>
            </a:r>
            <a:r>
              <a:rPr lang="en-US" sz="1100" dirty="0">
                <a:solidFill>
                  <a:schemeClr val="bg2"/>
                </a:solidFill>
              </a:rPr>
              <a:t>by Katie Hunt in CNN Space and Science, 15 March 2023.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/>
                </a:solidFill>
              </a:rPr>
              <a:t>“</a:t>
            </a:r>
            <a:r>
              <a:rPr lang="en-US" sz="1100" dirty="0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Re-assessment of the Late Jurassic eusauropod </a:t>
            </a:r>
            <a:r>
              <a:rPr lang="en-US" sz="1100" dirty="0" err="1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Mamenchisaurus</a:t>
            </a:r>
            <a:r>
              <a:rPr lang="en-US" sz="1100" dirty="0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100" dirty="0" err="1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sinocanadorum</a:t>
            </a:r>
            <a:r>
              <a:rPr lang="en-US" sz="1100" dirty="0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Russell and Zheng, 1993, and the evolution of exceptionally long necks in </a:t>
            </a:r>
            <a:r>
              <a:rPr lang="en-US" sz="1100" dirty="0" err="1">
                <a:solidFill>
                  <a:schemeClr val="accent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mamenchisaurids</a:t>
            </a:r>
            <a:r>
              <a:rPr lang="en-US" sz="1100" dirty="0">
                <a:solidFill>
                  <a:schemeClr val="bg2"/>
                </a:solidFill>
              </a:rPr>
              <a:t>” by Moore, A. J., Barrett, P. M., Upchurch, P., Liao, C.-C., Ye, Y., Hao, B., &amp; Xu, X. in Journal of Systematic </a:t>
            </a:r>
            <a:r>
              <a:rPr lang="en-US" sz="1100" dirty="0" err="1">
                <a:solidFill>
                  <a:schemeClr val="bg2"/>
                </a:solidFill>
              </a:rPr>
              <a:t>Palaeontology</a:t>
            </a:r>
            <a:r>
              <a:rPr lang="en-US" sz="1100" dirty="0">
                <a:solidFill>
                  <a:schemeClr val="bg2"/>
                </a:solidFill>
              </a:rPr>
              <a:t>, (2023). </a:t>
            </a:r>
          </a:p>
        </p:txBody>
      </p:sp>
    </p:spTree>
    <p:extLst>
      <p:ext uri="{BB962C8B-B14F-4D97-AF65-F5344CB8AC3E}">
        <p14:creationId xmlns:p14="http://schemas.microsoft.com/office/powerpoint/2010/main" val="1126141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460950" y="2571750"/>
            <a:ext cx="8222100" cy="244327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(you can ask for participation or use a program such as Poll Everywhere or Mentimeter to have students respond)</a:t>
            </a:r>
            <a:endParaRPr sz="3200" dirty="0"/>
          </a:p>
        </p:txBody>
      </p:sp>
      <p:sp>
        <p:nvSpPr>
          <p:cNvPr id="2" name="Google Shape;78;p15">
            <a:extLst>
              <a:ext uri="{FF2B5EF4-FFF2-40B4-BE49-F238E27FC236}">
                <a16:creationId xmlns:a16="http://schemas.microsoft.com/office/drawing/2014/main" id="{768CC83F-AF2B-C9D5-225F-39EB8BBFD942}"/>
              </a:ext>
            </a:extLst>
          </p:cNvPr>
          <p:cNvSpPr txBox="1">
            <a:spLocks/>
          </p:cNvSpPr>
          <p:nvPr/>
        </p:nvSpPr>
        <p:spPr>
          <a:xfrm>
            <a:off x="460950" y="1330509"/>
            <a:ext cx="8222100" cy="150171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Montserrat" panose="00000500000000000000" pitchFamily="2" charset="0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What makes a source “good”?</a:t>
            </a:r>
          </a:p>
        </p:txBody>
      </p:sp>
      <p:pic>
        <p:nvPicPr>
          <p:cNvPr id="3" name="Picture 2" descr="Texas A&amp;M University Libraries Logo">
            <a:extLst>
              <a:ext uri="{FF2B5EF4-FFF2-40B4-BE49-F238E27FC236}">
                <a16:creationId xmlns:a16="http://schemas.microsoft.com/office/drawing/2014/main" id="{8EA4BCB6-0C53-C01E-6DA4-AB7636D78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Common answers</a:t>
            </a:r>
            <a:endParaRPr dirty="0"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9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Relevancy</a:t>
            </a:r>
            <a:endParaRPr dirty="0"/>
          </a:p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Purpose</a:t>
            </a:r>
            <a:endParaRPr dirty="0"/>
          </a:p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Date</a:t>
            </a:r>
            <a:endParaRPr dirty="0"/>
          </a:p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Author (both the person and the site)</a:t>
            </a:r>
            <a:endParaRPr dirty="0"/>
          </a:p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Bias</a:t>
            </a:r>
            <a:endParaRPr dirty="0"/>
          </a:p>
          <a:p>
            <a:pPr marL="457200" lvl="0" indent="-334328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dirty="0"/>
              <a:t>.com/.org/etc</a:t>
            </a:r>
            <a:endParaRPr dirty="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Picture 2" descr="Texas A&amp;M University Libraries Logo">
            <a:extLst>
              <a:ext uri="{FF2B5EF4-FFF2-40B4-BE49-F238E27FC236}">
                <a16:creationId xmlns:a16="http://schemas.microsoft.com/office/drawing/2014/main" id="{DAE0EBD2-8A9E-9119-BC80-FF4A5FE7F88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460950" y="1729212"/>
            <a:ext cx="8222100" cy="139423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ysClr val="windowText" lastClr="000000"/>
                </a:solidFill>
              </a:rPr>
              <a:t>Evaluating Sources using the SIFT Method</a:t>
            </a:r>
            <a:endParaRPr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AD0B3E65-E76A-C745-CBE0-AD75E3BF7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974" y="4630979"/>
            <a:ext cx="1607407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287368" y="222678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lvl="0"/>
            <a:r>
              <a:rPr lang="en" dirty="0"/>
              <a:t>The SIFT Method</a:t>
            </a:r>
            <a:endParaRPr dirty="0"/>
          </a:p>
        </p:txBody>
      </p:sp>
      <p:pic>
        <p:nvPicPr>
          <p:cNvPr id="95" name="Google Shape;95;p18" descr="SIFT text and graphic: Stop, Investigate the source, Find better coverage, Trace claims, quotes and media to the original contex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2544" y="1323933"/>
            <a:ext cx="6271749" cy="34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5315D3-E243-51AC-E6A1-C9068AEAACF9}"/>
              </a:ext>
            </a:extLst>
          </p:cNvPr>
          <p:cNvSpPr txBox="1"/>
          <p:nvPr/>
        </p:nvSpPr>
        <p:spPr>
          <a:xfrm>
            <a:off x="0" y="4864019"/>
            <a:ext cx="70707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solidFill>
                  <a:srgbClr val="373D3F"/>
                </a:solidFill>
                <a:effectLst/>
                <a:latin typeface="+mn-lt"/>
              </a:rPr>
              <a:t>SIFT text and graphics adapted from “</a:t>
            </a:r>
            <a:r>
              <a:rPr lang="en-US" sz="1000" b="0" i="0" u="sng" dirty="0">
                <a:solidFill>
                  <a:srgbClr val="003180"/>
                </a:solidFill>
                <a:effectLst/>
                <a:latin typeface="+mn-lt"/>
                <a:hlinkClick r:id="rId4"/>
              </a:rPr>
              <a:t>SIFT (The Four Moves)</a:t>
            </a:r>
            <a:r>
              <a:rPr lang="en-US" sz="1000" b="0" i="0" dirty="0">
                <a:solidFill>
                  <a:srgbClr val="373D3F"/>
                </a:solidFill>
                <a:effectLst/>
                <a:latin typeface="+mn-lt"/>
              </a:rPr>
              <a:t>” by </a:t>
            </a:r>
            <a:r>
              <a:rPr lang="en-US" sz="1000" b="0" i="0" dirty="0">
                <a:solidFill>
                  <a:schemeClr val="bg2"/>
                </a:solidFill>
                <a:effectLst/>
                <a:latin typeface="+mn-lt"/>
              </a:rPr>
              <a:t>Mike Caulfield </a:t>
            </a:r>
            <a:r>
              <a:rPr lang="en-US" sz="1000" b="0" i="0" dirty="0">
                <a:solidFill>
                  <a:srgbClr val="373D3F"/>
                </a:solidFill>
                <a:effectLst/>
                <a:latin typeface="+mn-lt"/>
              </a:rPr>
              <a:t>licensed under </a:t>
            </a:r>
            <a:r>
              <a:rPr lang="en-US" sz="1000" b="0" i="0" u="sng" dirty="0">
                <a:solidFill>
                  <a:srgbClr val="003180"/>
                </a:solidFill>
                <a:effectLst/>
                <a:latin typeface="+mn-lt"/>
                <a:hlinkClick r:id="rId5"/>
              </a:rPr>
              <a:t>CC BY 4.0</a:t>
            </a:r>
            <a:endParaRPr lang="en-US" sz="1000" dirty="0">
              <a:latin typeface="+mn-lt"/>
            </a:endParaRPr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5C3F484A-982C-09B0-07BC-684ABFD60C9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4538F9-A6B5-9594-CEFC-9F557E8B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b="1" dirty="0"/>
              <a:t>S</a:t>
            </a:r>
            <a:r>
              <a:rPr lang="en" dirty="0"/>
              <a:t>top</a:t>
            </a:r>
            <a:endParaRPr lang="en-US" dirty="0"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25450" indent="-285750">
              <a:spcBef>
                <a:spcPts val="1200"/>
              </a:spcBef>
              <a:buSzPts val="1400"/>
            </a:pPr>
            <a:r>
              <a:rPr lang="en" dirty="0"/>
              <a:t>What is the source? Is it familiar?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Make sure you don’t go down a rabbit hole while trying to figure out what you’re looking at. </a:t>
            </a:r>
            <a:endParaRPr dirty="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7C6D92F7-A7EF-D259-6D63-5699B2EC8E2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>
          <a:extLst>
            <a:ext uri="{FF2B5EF4-FFF2-40B4-BE49-F238E27FC236}">
              <a16:creationId xmlns:a16="http://schemas.microsoft.com/office/drawing/2014/main" id="{2E3D6704-E56B-108D-A0EB-202A2E130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8DD144-C3A0-4FC6-8A5A-F383E663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</a:t>
            </a:r>
            <a:r>
              <a:rPr lang="en-US" dirty="0"/>
              <a:t>nvestigate the Source</a:t>
            </a:r>
          </a:p>
        </p:txBody>
      </p:sp>
      <p:sp>
        <p:nvSpPr>
          <p:cNvPr id="100" name="Google Shape;100;p19">
            <a:extLst>
              <a:ext uri="{FF2B5EF4-FFF2-40B4-BE49-F238E27FC236}">
                <a16:creationId xmlns:a16="http://schemas.microsoft.com/office/drawing/2014/main" id="{A66EBDDE-5ECE-4856-FA4D-32F595052D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indent="-317500">
              <a:spcBef>
                <a:spcPts val="1200"/>
              </a:spcBef>
              <a:buSzPts val="1400"/>
            </a:pPr>
            <a:r>
              <a:rPr lang="en-US" dirty="0">
                <a:latin typeface="+mj-lt"/>
              </a:rPr>
              <a:t>Don’t just read vertically.</a:t>
            </a:r>
          </a:p>
          <a:p>
            <a:pPr lvl="1" indent="-304800">
              <a:buSzPts val="1200"/>
            </a:pPr>
            <a:r>
              <a:rPr lang="en-US" dirty="0">
                <a:latin typeface="+mj-lt"/>
              </a:rPr>
              <a:t>This means evaluating the credibility of the website you are using by staying within the website. </a:t>
            </a:r>
            <a:r>
              <a:rPr lang="en-US" b="1" dirty="0">
                <a:latin typeface="+mj-lt"/>
              </a:rPr>
              <a:t>Do this,</a:t>
            </a:r>
            <a:r>
              <a:rPr lang="en-US" dirty="0">
                <a:latin typeface="+mj-lt"/>
              </a:rPr>
              <a:t> but also go further.</a:t>
            </a:r>
          </a:p>
          <a:p>
            <a:pPr indent="-304800">
              <a:buSzPct val="78000"/>
            </a:pPr>
            <a:r>
              <a:rPr lang="en-US" dirty="0">
                <a:latin typeface="+mj-lt"/>
              </a:rPr>
              <a:t>What is this source? </a:t>
            </a:r>
          </a:p>
          <a:p>
            <a:pPr lvl="0" indent="-317500">
              <a:buSzPts val="1400"/>
            </a:pPr>
            <a:r>
              <a:rPr lang="en-US" dirty="0">
                <a:latin typeface="+mj-lt"/>
              </a:rPr>
              <a:t>Use lateral reading to figure out where the information is coming from.</a:t>
            </a:r>
          </a:p>
        </p:txBody>
      </p:sp>
      <p:pic>
        <p:nvPicPr>
          <p:cNvPr id="2" name="Picture 1" descr="Texas A&amp;M University Libraries Logo">
            <a:extLst>
              <a:ext uri="{FF2B5EF4-FFF2-40B4-BE49-F238E27FC236}">
                <a16:creationId xmlns:a16="http://schemas.microsoft.com/office/drawing/2014/main" id="{C28C254F-A1C6-2AB8-9A0C-4F7B43DC31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93" y="4629275"/>
            <a:ext cx="1463040" cy="38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272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C1F5825-3E2C-8E53-903C-4AD73E205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1900" y="-767700"/>
            <a:ext cx="8222100" cy="767700"/>
          </a:xfr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r>
              <a:rPr lang="en-US" dirty="0">
                <a:solidFill>
                  <a:schemeClr val="bg2"/>
                </a:solidFill>
                <a:latin typeface="Montserrat" panose="00000500000000000000" pitchFamily="2" charset="0"/>
              </a:rPr>
              <a:t>Check Yourself with Lateral Reading: Video</a:t>
            </a:r>
          </a:p>
        </p:txBody>
      </p:sp>
      <p:pic>
        <p:nvPicPr>
          <p:cNvPr id="8" name="Online Media 7">
            <a:hlinkClick r:id="" action="ppaction://media"/>
            <a:extLst>
              <a:ext uri="{FF2B5EF4-FFF2-40B4-BE49-F238E27FC236}">
                <a16:creationId xmlns:a16="http://schemas.microsoft.com/office/drawing/2014/main" id="{985F7CAD-40F3-3FBD-D6D3-9584E2C65C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10285" y="181071"/>
            <a:ext cx="7794091" cy="4403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43C857-8A83-A1D7-05B7-464FBC2E8D55}"/>
              </a:ext>
            </a:extLst>
          </p:cNvPr>
          <p:cNvSpPr txBox="1"/>
          <p:nvPr/>
        </p:nvSpPr>
        <p:spPr>
          <a:xfrm>
            <a:off x="810285" y="4681835"/>
            <a:ext cx="7523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n-lt"/>
              </a:rPr>
              <a:t>“</a:t>
            </a:r>
            <a:r>
              <a:rPr lang="en-US" sz="1200" dirty="0">
                <a:solidFill>
                  <a:schemeClr val="accent1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Yourself with Lateral Reading: Crash Course Navigating Digital Information #3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” YouTube, uploaded by </a:t>
            </a:r>
            <a:r>
              <a:rPr lang="en-US" sz="1200" dirty="0" err="1">
                <a:solidFill>
                  <a:schemeClr val="bg2"/>
                </a:solidFill>
                <a:latin typeface="+mn-lt"/>
              </a:rPr>
              <a:t>CrashCourse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, 22 January 2019.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aterial">
  <a:themeElements>
    <a:clrScheme name="Custom 1">
      <a:dk1>
        <a:srgbClr val="500000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1A237E"/>
      </a:accent5>
      <a:accent6>
        <a:srgbClr val="F4B400"/>
      </a:accent6>
      <a:hlink>
        <a:srgbClr val="1A237E"/>
      </a:hlink>
      <a:folHlink>
        <a:srgbClr val="1A237E"/>
      </a:folHlink>
    </a:clrScheme>
    <a:fontScheme name="Custom 1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1053</Words>
  <Application>Microsoft Office PowerPoint</Application>
  <PresentationFormat>On-screen Show (16:9)</PresentationFormat>
  <Paragraphs>85</Paragraphs>
  <Slides>21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Montserrat</vt:lpstr>
      <vt:lpstr>Roboto</vt:lpstr>
      <vt:lpstr>Material</vt:lpstr>
      <vt:lpstr> Evaluating Sources </vt:lpstr>
      <vt:lpstr>Agenda</vt:lpstr>
      <vt:lpstr>(you can ask for participation or use a program such as Poll Everywhere or Mentimeter to have students respond)</vt:lpstr>
      <vt:lpstr>Common answers</vt:lpstr>
      <vt:lpstr>Evaluating Sources using the SIFT Method</vt:lpstr>
      <vt:lpstr>The SIFT Method</vt:lpstr>
      <vt:lpstr>Stop</vt:lpstr>
      <vt:lpstr>Investigate the Source</vt:lpstr>
      <vt:lpstr>Check Yourself with Lateral Reading: Video</vt:lpstr>
      <vt:lpstr>Find Better Coverage</vt:lpstr>
      <vt:lpstr>Trace Claims, Quotes, and Media Back to the Original Context</vt:lpstr>
      <vt:lpstr>Activity</vt:lpstr>
      <vt:lpstr>Complete your analysis of the source using the SIFT method</vt:lpstr>
      <vt:lpstr>What did you discover from Vertical Reading? </vt:lpstr>
      <vt:lpstr>What did you discover from Lateral Reading? </vt:lpstr>
      <vt:lpstr>Other sources</vt:lpstr>
      <vt:lpstr>Additional Source: Smithsonian Magazine</vt:lpstr>
      <vt:lpstr>CNN Space and Science</vt:lpstr>
      <vt:lpstr>The Original Source:</vt:lpstr>
      <vt:lpstr>Things to remember</vt:lpstr>
      <vt:lpstr>Works Cited and 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Bartlick, Eryn Renna</dc:creator>
  <cp:lastModifiedBy>Bartlick, Eryn Renna</cp:lastModifiedBy>
  <cp:revision>1</cp:revision>
  <dcterms:modified xsi:type="dcterms:W3CDTF">2026-06-26T17:34:04Z</dcterms:modified>
</cp:coreProperties>
</file>